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216" y="11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74EB-5077-4A3C-91E9-BCA793DAD48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D72F-F1EA-49B2-8B06-128C57F9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95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74EB-5077-4A3C-91E9-BCA793DAD48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D72F-F1EA-49B2-8B06-128C57F9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74EB-5077-4A3C-91E9-BCA793DAD48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D72F-F1EA-49B2-8B06-128C57F9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81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74EB-5077-4A3C-91E9-BCA793DAD48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D72F-F1EA-49B2-8B06-128C57F9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4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74EB-5077-4A3C-91E9-BCA793DAD48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D72F-F1EA-49B2-8B06-128C57F9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77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74EB-5077-4A3C-91E9-BCA793DAD48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D72F-F1EA-49B2-8B06-128C57F9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40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74EB-5077-4A3C-91E9-BCA793DAD48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D72F-F1EA-49B2-8B06-128C57F9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04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74EB-5077-4A3C-91E9-BCA793DAD48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D72F-F1EA-49B2-8B06-128C57F9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25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74EB-5077-4A3C-91E9-BCA793DAD48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D72F-F1EA-49B2-8B06-128C57F9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2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74EB-5077-4A3C-91E9-BCA793DAD48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D72F-F1EA-49B2-8B06-128C57F9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126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74EB-5077-4A3C-91E9-BCA793DAD48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D72F-F1EA-49B2-8B06-128C57F9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9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474EB-5077-4A3C-91E9-BCA793DAD48B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CD72F-F1EA-49B2-8B06-128C57F9F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5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utoShape 4" descr="data:image/png;base64,%20iVBORw0KGgoAAAANSUhEUgAAAtQAAALUCAYAAAArLaXwAAAAAXNSR0IArs4c6QAAAARnQU1BAACxjwv8YQUAAAAJcEhZcwAADsMAAA7DAcdvqGQAAGlwSURBVHhe7d0JkCTXfd/59zLr6GsGmME1OIiLEkEORYIUKZKiII0kihItnxHmSLJICgRIY1dycHe1Du86vI4YYTd2I+yItdfmShELLw+YFEUJcqyt9VqUZImGRFGkaIiHSZCgSJwkbswMZqavqsp8+/v/X2Z1dU/PAWCOnq7vZyYrX77Mqu7KfPnev16/ygw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4UMVmDgAXjP3795dfC6Hcma4p+5evlmFxsdOp63IppbKTZstiNpUDLZdaLlKvDNWoE5UeBS13UhlDt7TlSsuhrjuxtLzgeSnGIqUipjrFoixi0DwVtTItry5CaU+xuZ6gvLqqCqVCinWhrGDPrZUOodA/myvPX1OvY4kieb2bgpJaY/lK+rwoYl62tOVpvW3bsl9Er60fFfVKKdV6sJeIlqe1ti4v26+atwnN9u22IdRB70WLdaqa1wyhCkVZ1pU9X5lFobyqst+w+XlFCvb2K6U195+nH5+qqCcWI71opcyqDFHzUWXL9ShWvaLSQrcOZWdUx0FVrSovrlah0xlpqd7R7490lKphp1OtPv10dUSv8Wo995577rFfDQAuGATUAF6ytQA3lf0Yy+6uXeVKWRZlVSlcqsoV5ZcKcBVVlkNNFuSWitqKVJdDBbVlHFmEp9UdxWs5Xdal4sCRxaQdBW0dBZo9hbddm9tUxtipg/JS6Cma7OrX6MZQdBWJ9RTs9WxZNZzy7DnK07aWp2BPadu+UDrnxajXSMlfQ8/pKPBUIKzIWC9oQbBFnXqO4l9NtqS0HvSj9etqnbZXlGl5FgDruf685jkW3Vo4qtfTZhbW+nrla6atNbe0LTQ5+X+z3n68sRfRz1WsrUefbJ3yFANnSjf5Siji1e5T9Kw8+7G2lXZXTmsbBdG+jb1EbS+uNdre8oI/z15Ov0DzPK3zbex5er5ia60d6ScNte1AzxlorkOpSXO9qC0PPJ0K20Z5WlZUrZcc6jUH+jShua1LebtYD7Qrh4rjh9qpA3st/X4DfVYZ6pgOyzCqitTR55cqqTTUtdIxjrRTFecrrQNX1XHogf1In3h0ULUc9XGnqGaWNI8qiZoG8Ug1OxjUqykRwAM4Y1TPAZgi8cCBA/H++++PT+/dG4898URcPnQoXrtnT1w+csTrg9XF3XG4ezHuXlqKg9XVGC67LAxXVuJI6Z2D+Rh2KbpRelBVvU6YmR/16vlOjHOhqhYUCM3VqdBGaV6B2ryiLqXDvII3X1aEpsmWfZrTr5PXhTCjdT0FbRbw9rXcU0TZLYrSA0vlrfGFdTmba7Y75Zan+3oncFrPtED3fPIj6w8ndPK1p9AE/SeTf4XT/SnabmJTS9oHh7pW3JuSB+fKU0ysgDsH7yvaw4tat6hytqSPOIsK/Rf1cWfR8vWxYVEvoXStKS7q09KiyuqiXnIpFOWxqk5LvU59bGUwWNZHvUG330/hUAhHeoupo3R3Zib1jhzxg3hwbi51D86n/vxBX559amd6dMeTaXbXrrRw5ZXp8vvvT3v37k133nmnrfdtAGx/E1UWgO3sLb/8ztnu07sujjP1xamqdhWp3KkaYIeilIU6hrmY0oI2m09FoXRYUCTgQa8qiXkFKgsKYuZCiguKiRQIhwXlWY9u5t2sHjc2dYq2VkoPedl7bj26aLPG+Xmp2S6bTAMn0gSrmlnnvCWt/z/zHBWkvNzke2besNm8WW9978a2s172qIA8pByMKwDXGqWTAnYL0i1wD8f0lCWV3sWijsf0rKXQiYtVGh0t6vJ5vdDhWIwUkofD995994q/NoBtjYYLuIDsu/XWmcFstbM37O+sq2pnLIqLUl3vTKnYGVO8SPHBTjXyStcXKRhQwKy05QUFzil2dMKXiiU6OvVLBQRa9qENpUKPPLzBxhHb0AStV34zrMHyNI/axtIW+66LfzfQE5qHTa1bc4ptgdNn5bJJyklK6MnLr7G4O8felT5o+rAXPcPGhtd64Upp5fmQmkqb+VAZvaiPHc/rU6XzzceW63wbabuj+uz4vPKP6Dw6ovNK6XikjvURnbvPF8qPsdJyPNKpu88Py9GRJxcWjnzrgx9cbX4jAFvcKWoVAGfa/v2/VR6c+X8vrrvdhcGoWFBj6kMk6pTnoYgLOjFtGMRcbT3C1mts+SHMKBCw4RB9NfZ9nb1Kx77y+1rfV+s/48vKVzSgPG2rdGHfdPOvyxkPEjYPZNvOu0lNx53JTzluC2Cb0pmW/6/ZEIj70sbgvFmefEx1ZV9ktRjdAuQVneer2m7Vl2Na1VarCsBXk9J6zoo+HHu+zjbla32Mx5TvQ1YKm8ewmKo8fEVB+KI+JS8q0l+0YSvdGI9edOSnnr/nnp9hXDhwDm2oCQC8GNZzvNrpzM0NO7OjYnWuGsW50sYTF9VcUXXmQlHP1j50Ii4UNswipItTjD7EIiqQtrkaxzzeOCYfZ+xpyyuKXtnpaBM7XXNAay1zk2hmzbKcbB2A82M8qqkNuMeBuD4Gj5PHr9MZHKrRyAJyBd5pSWfzonIXVZf4kBSt92UbfqKNF4sUjir/edUnR1SXHFP9shTLsFSncilW9bIF4EVRLXfqemkwml9auKSz9Cl6woGXrD1rAUywq1Y8PTfXHZZlt1jpd6oidWc1VXGlq4arWw+j5qEbynI2huHFMZSXqLG7RC3hpalOSofdatAuVYOmdLxEDdwlZVnOFxYYK8A9Puj1xya9cV2zDGBKnTzo3mydTaOhBeIjC7ifVe5zqkqeUz31nGqV51SrPFfE4lnVZ8+lqtK6eDgUxbJd8LDopqEC8WGpabmuh2W9Y1heHIezZTnc8eSTI66KAhyvPQ2BaTC+wsWDu3YVk1e3aK9sUS72OwvlYMcoDS8vQn35qCg0T5er8blMT79cjYylL1f6MjVMVxQKqL0RU+a6ARMTQbCnCIoBnC8WYDdJb/YnWn5fY8uqo+qqWtK2T4U6PZNielr5z8RYPFWH8EwZ49NFlZ6uUnim1w1PHVldPVbNz4/aK57M7tyZHn0yX+3kxkOH6nv27k2BK51gikycVsD29ld/8ed3HTs6c3VVxmtiqK9WLX91TOGKQsFyUrCcYrhcQfJunRazalxiipJScx1huyZxntuyEtYF5DftAIBtI1/DXBVgqlXHqcqzS/HYtcs9UVtOzg9LCiAOpkKBd4pPqy59RiH5k7EoHi9C8V094zt1HH733rvvPty8MrCtEVBjW3jHBz7QXz4yuDKEak8I9Z46hD0x1VeoRdgTQ7FH7cDlqvRnVOL9C3xqLvohpr5aiJ7yumoe/LrHagz8pFjXpeILazl5cd0WALB9rOvRNlqayLC19he5VKumtRv7hHxTH8XZ9uXKgX25UtsobV/CTMsKxJ/Wdk8q78mUqqfKIjw5HKanRp3w5K6dO59gDDe2AwJqbHl79+/vXTY3t7saFbtVEe9W5awp7FadvzvVmodwcQp2ebiwQ0HyTsW6O/S0Haryd9pcjcOOstt8qU8rcyysB0t7MgfHk2kAwClMBt5tWnOra/Ms17n2pUrNj2r5iBaPauGo1tidcpQOSis/hMNFiM/VRTiodQfrFA4WdTjY6YWDTx45cuj+e+6xO2oCW5YVeeB8ij9xxx07h3W9YzAcLpShOx9TPR+LeiHUcUEh786oAFqV66VFjJfGlC6tY7hUFfAlqpQvjVFBdqfrFbf9hdLj5DZYboPjyTQA4JxSHZ6D64m0z33ZRs4p6B4Orcf7oDKe1eKzqrWfs7Tq7meLaMv+Jcoj2uZY8ksHFov1qD7WDcVid744+h/vuuuIvxBwnhBQ46zbt29fZ8dNN/UOHyv7ZXepP6r7vU6qehYwhyLtqYvqOlWu19QpXqn6cI8C5ysV/16l+nZPp9/3WyhsDJJ9bst5wfMAABcoC7Lb+TjYboJvW6P/o4Fdmjs8qSbhCc2fKFJ8IpRKp/SdWBWPqk15Um3KsVEsB51idVAN51YvXqhWZw8dWuXKJDjbcqkFXrrxFTSe3rs3HnviiXjZo/1iedezO4re/HVVql6u8PflKcYbVeherkj4Rj3nZWWnU7TBcYsgGQBwQm3w3WqC8Go0skHdjyn9bbUr39ZGDxax+HYZim/HauWR7jMXH3vm2tV64cor0+X335/27t2b7uRKJDhDCKjxkr3lne+cnZ2bu7GquzeGMtyQQm3B8g0hxRtUx12hdFdTqRqrVLVlt7a22/aVqgHtihkEzwCAl6ZtS3zsn90mPja3gQ/WM23TUGufjCk9pI0eUvPzYKjTQ2UdHlxaPfrQ5377t5ftZYAXi4Aap+Utv/zO2eL5ndcWVbgmxvqaUIeXhVC8THXYVQqSd6eQ5pSeVRA9l2KYU8Ga09NmizLf8rodqtEGz+Nl4Ew7jbL1okrfNJdZC1ZegNPe+gW+LnA62iEjbflql+vK4uq0rGB7KaawFKLfeVLpqDy/4Y0NJXksFOGxlIrvhLp4rCyGj957990r/gLASVCbYczGOo+uvemqIlZ79CH/8jKGyxQcX6bo41IVlXxljRw871bJ2R2VZzc2sUvNWbDh4YbNLfCYWMYU2+T4n1aJOGG5aRvI5sH/N9VY24gapcdLbbpdnxd8Gj9lLbG22uc5kfPaTFm3kf2u+Xk5lR/UaOf0ppo1J9igfY0xnXxNYuJxE/4L6OEEG/hqe2w2Wf+qrWblJDufJ4+Jb9Is+yynPc+SE3n+3JxaS29YvzbTw3i5Wb+ZyWOxiU3XeubJn4dtTuUmFwM795WaWLZgO9WVAutwUMXwoNYc1Gl3UKfTQZXGg9rwWZ3Tdvm/Z2Ksn9Z2T+5ZXHycsdloUbtMIb+tdmfXrmE3XVTEdHGMo4tSreA4hqtUSVwX63itSoalr1LjfE2n2+vY6Ix8FY3csI6D5pM1eriwneTYblyTG6XmoZnnmT+643qN2m19sc2zh5webzder0kLnlJhzcvtzMNEX/QnNNuNX8Me2ucYzZot8jbt9nlFTjf5rfHvb/IGnsx7Iz9/7Xew9Pgn5Ezfacdvt6ZZmMxr0x5Q+wusGS+uzx+Hr+1zJp5qsxcaUHuyOd+bhWZ1s+wze2hyfZbT7fOapbX0xDa5LmmXtb5ZznVLTvtk63zmj3kpJ9fy8gaetoV2ta+YWDeutya3mdDul+P4ihOuxQVuHGQ3U07ntq8aDIY6p7+r3Md1Dn23juExpR+pk5ZrBdydcLiq6+dn047Du1eePkygPX2oGbYxC5wf3LWrv7C62itXO/3hTNWLZblQVPHauq5fqfb2JrUnNymovqkoyquLTscv1J8btNzQtGlMA2tAJioFa1AmNcubrfcwsZxshHJD5GnfoFlXFMFvneNpy7N1zXY22baeb9v4TSnzNn7DHd/Y/2/qRZTT9hn2kqf1bPsZvvFpP+MCZPtY783enu/8U2v3xultvcEJf4bqIHtRPSRFLT63f55WPWU/0db7zUW05Jvowa4K5MNo83LOs3rNMnL91k5RU22v5y/UznK6yVFinDp+/eQ6bG9eFzV1VJtWvVSPRta7/R0ViAdSkb4ZU/FAURTfqMv0aKqqY92VclD1R6vH+v3BjVxtZFt7UfUftpx8HA8cGB/Ptz722HwxijeUoX51KuKr1Ai9WtmvVi1wg072njcyNAZTTEXF/ttkwWpsviNqvbhNQOv5vi6nPaj1dLPOA15NCqTbIghciBReh1SpPvTAW5PNbbJ1tQ0FsHUWfOf1Vne220ym16pU6tapZXWkJpWVgQrEg6oZv6Y69X59cPt6GBRfq5fSQ599/csWm61DyFcZMRSaCxyt4DbwQ++541p9Tn5VjPUrdU6+MhThlTo1r1PlvkPndam5XWXDJwVCFjLlM3et9sdWNHF8jjtSTUbu3G2CXU32JdBxsGvzsslXQUg2b4Nlf6JNk5XAuoU12r41Tnlis42BbaA599addyeqLye3VTr3fluAnQNt7wW3PAu4fZyuBd5abtOTk/Inzzdz3Fm2YT22GKtfNbPyoGOqT1xxoNRI2UMd3krzo9rgkVCHbyj/Gwq0H6jq4df/7BOfeMSfjwsWZ+YF5JbbbrusMww3jopwYwzF9Qqgb0whXq2T8mKt3qGD6bfaVt7OsiisyzFX0MYq8GaOc6zZ5+v2/MbjoIOnY+q9veOA2BpOS09OHihrS6XXhkbYaTyZtlnO8//r8v3REzlnw++1GcoMpp6dM01yE+vOpfH5YoF1m7S0FpqMzdN5mzYQz+kcaHvPuedpqixAz2kf3mK95xvP4uZ8N+PURB7Okbaebfa918U6rlVdV2qd7c6OR3XkjujwHdPKQz42O0W/rF9Z1Q8NYvXgn3384/ZFSFwAOMO2qB9897sv78XetSmml9UxXlOkcJVOsj0pxitiClekfH3nPZ1u169L11bK6+Y4u5p9fNyebvKt8rQg2CtVD4bX5uNA2fJ82SreHCz79uP8tee5Ztl7nNttWhuO+bolygNw/kycpxNnbLbhHJ6sw9vAepzfLLdTm+9Bt6ebIHuih3y8vs2355nJnyvjpQ35OPO83ta0bi6j4bDSAXpKOU+qjX8qKq0NnqxjeFyrHyvr8J2V4dJjn//kJ5WPrYYzZwt407s+sHO2c2R3CN2Lh6neVYR0tc6v79FJZUM3btJRuqnsdmftpPNKsq0UvQJtKkecWRv269qSVX5WB25SIdrcTql2WIXN7Q8FbVDcDMfIvcvKK20ohuXl5x5n4ndY99twzIHtr6kTjqsZNqkr1oJqtQ2VBdN1qJt5SorRqrzex4P7tm3b0cybydeNl32tv/66n+gLx/8OeOkm25P2r5F2KKrhYFnH5QEtfFO7/hspxL9Msf5OJ4TDYSUcPlb3D913z13PNy+D84Sz4hx7xwc+0D948GB/tp7vDWdHvU5dXx3r+H2qCl+vE+hm1XSvL7rdHTqddO5YZZgrN5/jHLCKrE02CavccsLTPk65HZustI+useDYA2YtKx1svY1R3nDc1i1xTAGcaeMKzGusNb5gnTKTAXeVb3aidG3BttLjQNzGeKsNMl5TtfWVtUc+Hz/gLNsYaKeg4zUcHg0pflHB9Ze09sspjr46DOG7/eHM6nKxONi9e/fqpz74wYGezkE6R9adbzir4g+/6117Qqf//arS3qAS/oZYhzeEIu7ROhu2YYWe43GeeH3lwXAnxI7mnU4OkC1t+U3QPB56AQDbnPdoW7DdfoFyVIXKg+7ROG2BNzHbeeWxgx7sE9ATmv5CYfd9qajvq1ZXv/jZT37ySa3Pn4xwVhHAnSVvf/ffn1+KB19flvG1qU6v065+jXb21Smmnor/jJb7CuI0WSjXVEf0WL5E2n/5/xpfUPVSWM9ysRYoayqVDk3A7MGy9Sj71vZgEXY+PcbLuEA1x+5FHsL2aVaUznYpsL4/+xltGd5400P/+XoYr594PBsmf/ZLQt12YdvYK90uGx+rnXu6awXZHnzbtZnbPAu+tY0/oSmq60osdetLo/3X7sHkwqpSq8pcUf0xSDHYNbK/GlP8UjUafmWuTF/8g49/fO2yfThjKMlnwDs+8I7+0tGXvaKuRzcpbrtJdYeNf75areEuzXergO9W3HxxoeDNKyJN4zlOX7O/xnut3X8+1qwZfmGBsc19jHLbq6y5baPS7j3MVgHZNJH2ub1kfsU1HKMzz/b3Jk5ZGU0cIJ+tO4c0z/8939n6Zu4z/YveT9Pm24MZJ5r8teW117Af36Tzoi83/zNPjJecvVT7vvxeMOue8MKNX6uZH29iJ/nGKtfNos2O3/X+Lvwc8FTzHM/zSY/rnjOx3Jwz6+X1Od8S4wXX9B80+Tltr2LJ9vcYb690+7ufyqabTR5HnBnNMWu1S+M2bZPv+Piy5Vug3Qwl8et5T8x9sue07Ng3yY0/Eyc3bs+aefOB5nnlPKejcFCbHFL+d7TqW3WdvlmM0gNzlzz5zU998FMKxPFSUFJfhFt+/hd31d3hdWUdrktFdZ12oqZ4rWqQa1UnXKdg7oqy282Vx7hSyRUMTqHZR2t7Kqc8ILYg2QLnieEX4y/9jad8SbnxcrPduKhvfH2OyekZ1xTHVxmbVSIq8Xkn++71pfG+zg2npvxfQVNen88R38IeLCPPJtLt+nV54+U8NUvZ5DZK5h7fJm+82TgxTrW/k/NEXlqXt7H72NM5w1dvmJ9PG3+XtWPWBtTtktZ7OmeMw5pmZvI27fqNlNNk+nPbDSa3V3r8Oyh93M/IK5p1jSZtv1vOs8e8MBmkN6mcnsifmIkSk9s2Nj9Gyt18BTbT7mt/lPFO1/nkwbMmzf3yzDa380x5ivp0ftrQkrw+b9MG4LbcHAQ7dDmVrR1UnIiV9clJ7WE1HGr/pidjTI9q3z4aivhoCvHhWNePVkV6pBgOH/nMJz5xqHkFnCZK4ymleMvPv+vi0O/vKkdxd1345er2qvG/WYXzdaon9nb7PbW/TYVhc2u5bcLJbdxHCoZzT7LVmvnk19mv//mLgO1QDRvnbL397Xhn367VvOb4lTkOJ+e7rt1/zb6a3GXaf744sR+9fOdEnotv1S76PN/Mwv4cbK9u6/N5YQu+1Cw3k2fntC+N8227vOz5zlITx/wkTm+rTUyWKRzPD8oL94Ke1RxmPxJeH1hWnusxH6Nm0uNE2rZp19ksz/MmOV81yjjPt1nbIM8m0s6fk+dj42Sb0C/84nbL9Jjcv2Zyf6pM+ZARGyqSb+etYFrzdhiJfUHSe8DX6o42b53J18TmrDy3k3U8qZ0drq7UOjBf1779kgKaL+sUub+qy6eKTjoYVlcPfeYTv35YT6SEnwQlb6MDB4p9Dz/cmx3t7C3Xq73QCdfHsnpDneofVGX5FgV0N1kPqJ/UTQCNF8hO4mae5RO76CpItjHOmkoPnLsKmHPw7A2hrNvb7PsXZmJ/rd+P44c8t//Nn229fFsj1jRkttJ7lyxt6+0csNxxY+cvIjmQPqVxGQDOgLUCuKm1tbncefGb+CDfTu0Hea+bfL3lraVt+6YSs4c8b5MykdTCuiWcjmafre25FCoLsi241tzSFmz73C/d7LXQ+Pj74ynKAjZqynZTxmvV53U1ekAx9OeLUPxZGpX31aujhxf6C6vLnSODe6+/fhDuvFMVP1qc6RMOKJj+48cfv6EajN6mM/IW7Z4fUohwtVbZbbutkNn+Yp+9GFa36UT1YLlrgbJ9KbCbl623WXN27RmmBsXHKFrDonkOhJVvaeV5EGx/TlWetsw9PZbvGwE4GYUd1ijkgNxuymTVV/PlZrvxUvCeP21ic09bsJK/t4EzyOq5Jsj2nu1mqoY56LYP/ezzF03Nh7UQbqi9+Lhy/lQF/E9ip/ijH73mmgfvJKgem/pSZnck7Ba9t4QiWQD9AyosNyh7NoU4r50z1wTROcQYlyus40GYzfODNRqFgma7ikaeW8Cs4Lksc8VmDUtbwbVpW2T35v3TWEtluZfYAuAc/ObbD2uneb6mieDZ5+PjsmHHNst53fgBwEuS67HxeTtxLpvj6ryJIDsv5/zCer89bfkWjK9/nXVn68Zze4q1dd5k2utFHzayFmR74D0crgu0/bFJYwMro01S+9P27FIMya4Ssqx1DynzP6tt+sxguPK5ab+D49SVoLfefvuOzjB8XyrCzSoIr1GBuCH6bb01xXCZBYHtn7c9cEFm+6NJWtp44GxDM7TP8mXoyjxE47gvCjZTU2GNX8c0r7XtTVbcE/zdjwNlzZXWQ5OeDJBtY83tGZ62VE6vz8vzJmEP6/kvMHWnPXAetOfhRjr/7BRsAxWrG/z/5HwybXWntmvq0HFd2gTbntcG4fZ6E8Y/3iuQKeA7KrOUv2urF60OnZysLrWrjHig3VxbW2m7tva43bf9mlPrXnfa5Q96Vg6jfzjRTn5G2Y9rL9s1sB9KMf6XIsUvjbrhq5/98IeP5mdNh6koJfve//5rwjB9T50qu5zdK1IMN6kQ7FXB+J6y2/ETbvyn8WmpeE6m2Qftnmgrce9htrlV6D7GOX9J0MY7Ty7bts4qspza/vt1Q0Vu7N3nAFlze/8nmHu6KX/r8ifKpM83WHfyUuEDF66J8/v4Mz3XwXaOt3XxumVLN3mT+TZv0+N87+3WXI/rfs4m9cu2Yu/fZhNpD6qbLzy2U3sJP0+r/vW4wPOaujg/dd3rTDUrU5osJrC0D7NJ9be05uvaO99Qy/VNrf12Kupv/clHP/pYftL2tS1LxL5bb50ZluXuzkp9SdUL1+tQvzmm+MOqQW7p9PqFn0h2stgJst0rktPVVhZ+gljPx9qnUL+DYKcd+9yOeVZ6InD22UR6W9N+Gb9PzSff97qA2MuZ5iprHjArbcM0cvCcl31bf2a27oS0nwMAk5q6xhxXd7R1tvdYWz0+UZ+3yza3rb2ub+oYSzdzZ/OJn7NtNe938r1b3WxDQnyIiAXcTToH1TblOr2tv/0otPtt2mk/2PcHcvxQhNFg1fbSn4ZY/0mV0uc7o+Kh0UzxXLeqDt57990rzbO2je1SCuIb7rijs3tpqbfc7c4VVXijCv3bdWTfoU9Or7ID254E2MAKf5vUSVB0FTD3+h48W++9jYH2az1r/bh6nYaKdtLE+53cB35bXpUpu3aqf+HP0lbR+nLl1zIe851MpQvgHPNqaKIu8mBH9b79VVFpW7a53xTL1qm+bwPEdTVWkzc1JveBHqy+rwYKrhVgj2ws9upAgXYzFlvybp7Yz3A5uI7aNd4+fj1V6ff0ue4P6uX4hdmZ4dLBubnBfXfdNdKmF/zO2xZnyA+++7++vNcZ7lPQ/Fd1RN6mN3WJwp1uTP7V66YbFZn2kN8dQZ8kO53Q6fdCp9dTEN3zYHq8u6at8tzAdpH9qc+uguF/DrRA2QLoSiXL/gRoPRV+/tuGVKIALnATAWT7l0m7MVb7nZg85E/pjppV23Caq72mzrdg2r/oOBhYb6zSCrKHajdsvV+yOe9TNNRwqm2tVbqGWnpWe+jTMaX/b3VQ3Pv5T37ogv9C4wV7tN/0rnft7JWzPxlT/dOqB27Wkdqj7B06+3e0b8p6paeW3ru/e819jFNpPc9dBc0WQOfL1VkPhVWi3lthlWk7bdf9Zu/NZv6ot2mTDcOwwNluJuABc9PLrLR9WdC2yrtDD/a/TQPANpfbBU/5lJuItWB7HHBbb3dzycDWuJbczu2JvTdN/hfwJu0dMBZkK7i2OxLaPH/ZUett37XPnVJepsQiFLW/x7R0RLlPaulL2kO/O6gGv//nv/7ryrvwXFBH9S3vfN/uznx4U5HSm7XjX6usG/UOvrcsy3lb74W6+fPLtMkfHmyyv+CpcrPhGnbFjeZaz341jqYS9C8PFrniy88Qf/420Zyw9ujvystFMzzDgmQPmPPky824ON/OJxu+sWF/THEFCGDKbWwfFDjnwFr1os3bdLAA2wJtpa1X29ocW7apqUPHr7TxNS9kzXuzR3tX3r74XzZzJ017x8d8Ixobm223/raebHtS3n/TaLJcVFV1TDvu2yo439bHkq+Euvz86rHBF77wbz/2nG9wAdjyR3HfL/3SQlpaelVdlzcpBFQQnd6k6fs7/f6OPF61+eQ3bSzwa5JeadmNUixQbq/5bMseSNvtuW0ohw51+5xtW5HpfVmPcxMQe6VmwbKXk6bn2dbZsI12nT974kSY0ooNAF6wpi0ZtyhKWGBtvdUWUFuPtQ8XGQfWFnhrnerZ8bL+rT1/nLrgjYPkpu31nmsF1NZ7XVfDfD1si1/si4+WVpvkm7fPmTJeVvwvHn4b9KMqQH8RU/pCHcOXY6i+WXU6X9/ql+HbkkftDXfc0e0tLe3qxt7VdRHeGFP9N7Rzf6LT6814IGSf+rZTUHi67D3bieaVkaamAJY+jCNPRb+v/HwC+x7arvtp4v2t9S5b4KzKyae1dFtWxoV9CisrADinmnq3bYGsXWovrZp7sa3zJwfaVjt7u2VtW97YHrefifdnww19WMjqahhp8kvONUMNvVOoade27b44CSsLVj5sPhoMVrQb/lCF53diHP3nwUr53dHO8uB9d91l47C3lK10pPxKHd2DBzv92R1vqGPar535t4qyc60VPO9ZnGbNSWVBtF2BozPbD53+jH+p0PK80moqsG2rraCtIrIPVf4JX5ONT7PgWR+2vLqavvoHAC48VqcroLbA2oclNn9RLb1Hu6nIt3tAacGjZtZZ6IH16iAMV5d9/LW1dW67t+2nkP/SEa0n/7FUhH9bx/Bb1dGj9w137x5tpSuEbJmS+ra/9/cuGR5Z/FntuZ9PIb5an99sXHQzVmEK6QSyEmLvvuxa8KxJQbRdjaO9jJ2v3K7srfmlNrQf6pFfpsj/LOZBtH24oqIBgG1l3KblYSP5e0B274M8fNHX29UztnO137T91klkVw8ZWpC9Yj3Yq97c+R6a0rBIO8B2zUgx4qJixK8pRPiN4pJdv3nvP/tnz+YNzq/zflR++Bfe9yadID+nPfWj+px2ufbXFfqk2vFCNVXBkr1fmyW/9rMF0BY8l/3exPgzTV6haNpO+0bvpy2I1ss8DpxtsnFlNsynLQ8+acMprU8AYNtr63hrG5pJDWDTk21Btg0X0dyHi+TNt1ubaO/H2z1r/6xdrBVgrw7yJfoUZNv1sPP+8Sf406ZBGwNpf4z02eppBdVPKeM/pSr95mc+/pHPN5udF+flKNidDOs67iti+PEUC7tix/d1Op1LxoVnO50YJ2Pvt0laJWHDNwoLou2mKs0ncx9HpPXbqsKwSkAzezd5nHO+C5WPfW4DaFUedgUOKw/jQpprDgDAtGjaPXu0TiUff22BdJv2MdkWYKut3IbtZftH+nF7ObKrhNhl+Yah9uB64G2o8S2npJ30D1p2/DUfDYcHNftqTPFzVV19enTZ4r2f++e/vdxses6c0z2/7+/ccWndr1+rgv6mmNI79NNv6fR6pV9KxgKpadGc6PlLGTlw9i8V9vv+pUL/1N0G29soiDb+ocm+MGhjoD2ItiEcOv52SSFVFmZcKKekYgAAnKamTWxbxjz2umlLS+uEsiDbgm4F120bso3aUX9Hmlvnk32h0b/UqMC6/auuBd1uitpPC6ytE1L7QYFF+EwK8fdSqr8QOuHLn/nIR55pNjvrzske/4k77rhoZbX+niJUb9Piu8pu77U22D5fh3GbFPRTsveZ/3Tln6pUAdhwju7srALpGa8QxkMatpn2fdnce6EHduvWoX+p0D42tBUEAAAvmLUvmnn7ah1Udh+Gbs/bVQ+qLX87tjHN+7J2dbS6EobLyz4sxILqtb/2+57xzbc97Ys8RNavDvJfYki/PkrFH3aL6lv33n334Wars+as7uV9+/Z1hi9/+eVlHW6PKdyuTxA3eC+kH+TpYjvag+iZmdCdmws9zS2wzgV+m7JKLtmtWYehUhBtY77sxLdCDwDAWaP2x/8KbN9JUnBtQyn9yiHbuP2x4NoC6cGKguvFpVBp7n8NbtZPFe0LuzfHaDh6OMX0kVGqPtR/5JGn7r333jw+5iw4ayXLbg3eL/t3qFS/Tz/mer23fIHkaQqm7YTWW+7MzHoQ3ZnRLrBPzLZO+dtRPsQKom1sl30z2Xqh/ZhrmsqzGgBw3jRtrbVNNiygbL7wb0Mrt22Hlt6Xt7rWc612eLi0pPlyfr/bNPbYlL1XvWm97VUlFFgXHzkaRnd9+Sz1Vp/xPfuT73vf7tVR+tt6A3bljlfqDV3lPbFTMka6PUHtT03dudnQm50NdufCaGO72k/HzTbbht6TFSQLnkeD/O3j9s6E2+69AgAuTNZWKR6xYQFl14Lr3HPtzdQ2bJftPfnQD7XH9pfi4fKSgutl/0uxrc4P2984Bk3p8RTDA3rXn+wuzP2bP/zVXz2jtzU/c3szhbjvve/7qZTqv6mlHys6nZsse1qCKgukbWf6n5dm7IYrzWXvegqm9c/3wDY8YX0svA3lGDW3UrUe6faYT8nJCgC4QDRtkwVZ7dW0Ch9zrbY65gsCbCv2XjWzGMWHX64OvONrtLLiy3mTKWir9R7zBR8sLh09oJz/pPS/+7Ebrv29O++884z0+J6RvfjWX/iFl3eKzj4dsPcXsfhB65214GoqNCef9UJb8OxfMtRkn3ptXdtjva3ks1PBc6UTchQqnZx+YrbvlUAaALCVWfusmQ8FUXvtvdVqxy1+CfbX5O3YdFvbrMm+02RfYByuLPul96wt9zc8JW23fZDyCySk+s+0+KFhVdz7uY9/6Ft57Yv3kvaeXU86DLuvTJ36/SmG/0q/ZMe/dLYdg8gT8D8f6QTszc+H3sK8f9r1t7+N94GNka4VSA/tE65ORn+vBNEAgAtR04bZX5W7MzPeY+291duV3qs12fYX5cGxxTBYXFKA2fx1eVpoB1iPdTUaDfUJ6l+FqvjQcHXh65/77X/+oq9frY9iL86b3vWBnWUx2h+K9Kv6NPdTOjbFVB0MnYAWPPcXFsLs7ktCd3Ymn4Db/LOEfWPYxmDZp9v2Tk0+AQBwIWraMLuUq3+RXrGMte/beiiEf4YofHiqXTTBBqaOh2xOSZvuQ3VjLGMRfyDG6ifL/uqh629+7UOPfPnLK80mL8iLCqjfevvtN/Xi8E4l/0cdhMs1n6qIyj7M9lQAZy++2HumrZd6W7OTS2/aLh6/euxYHs7TfKIHAGBbaNo6Hw6g9q79C3TY5m28XTCh/d5XHms9msbm/WKF1z+hg33l9a977V8qqH62yT9tLzig/qH3vvevd6rwj1KMf70sy3kLq5pV258Kmn1qnb34otBb2OF3N9zuJ5qdVdYrPVpd9V7p8V2YAADYpiywzPdNUDPvd17c5m198+HBL6ZgY4yHw6nqrdb7j4ppezruN4UUX/Gy177xyKNf+YtvNmtPy2nvqbe/+93zg6L7M3WMt+tJP6QdH72wTYOmN9YKWm9hwXunreBtyy8cbmDv0Xqm7TqW9uegqfg2MABg6ln7Z51odgncTi/fSmO7s/dosd1Abf7A/iI9Zd+TsthO798O/WdSSB+ZrYe/9Qcf//his/qkTquH+pbbbrsshe7fSTH946IoX6PdGvXJxaLJ7b+HrSDpk5vdnGVmxw4PqP2TquVvc3ZiWTBtl9exT6sE0wCAaWFtnvfSWjxpPbgKrqeBvVcbAuI3v7FL49bNxSamIAZQJJ103KP2wXV6868bxvLY1a/5vke/85WvnDKoPmVA/Y4PfGBntTK4NcXwT2NRXuqFK5uO6MoG7c/OhBkb5jE7OxWB9CTrma5WVwmmAQBTx4Pqym6Ekv9KPU0toQ1rtSue+Jhyv7TeVMiHWLFeUZYXa/5jMZbPvuLNb/r6g/fdt+rrTuCkAfX+39pfHvpq+If6dPaPFK3PWx/4NLG325ufCzMXXeSf1qYtmLbeaftzz1SNowIAYCO1gdZja0MCpon1yttkcYBdv3qqQgELqovCbiryg/pAkS59c/nZJ+57YtyrvNEJR9nrdeKT/2HHP4kp/pKC6R3TFkzbDujNzYb+jubLh9P2/sU+lU/8RQIAgKlkbaFdq3nqKPaxGMhiIYuJpi0Wsti3iMXOFOMvzq6+9n/bv3//CT9RnXDFHz1826/oI9kvFGWxZ/pCyfypzHqm7SLv09o7a73TU/PFUwAANqMYwMKAouz4sI+pY73zZeljq20I6NR1sNr7L4oFvfFrj3V7Ox798pfubdasc1xAve/Agc71N97406GO/7go4jWeOYU7L38am/M/8Uzd+2/Y7cQ9oJ7S9w8AgLGboNjl5KYyoBYbQ24BtRmt2pU/LNMXp4K9Ve2DnXrjN77s+1//l5e96U0PPXHffev+hH/8kI+HH/6+ugr/g57twfTUfRIRu69/ezWPaXz/Leul9y8jElADAKaV2kAPKNUmTiuLhSwm6s8veIw0Vd/OlLVYMF4b6vAPLhoMXtNkjK3rof7hd7//hhTD3y073Z/Tky2SatZMCe0wCyLtduJdu6LHtCtivhWp9VJbYA0AwBQqFER2FBd4J9MU817qVE/fjV8mlGX3uqpOSzfe/MZvPfzlvzjUZK/voY5l9faiKP77PPB++nol7R1bYbGhHlDhKDv5sjn2qZxeagDAFLLxwx0F1NN2hY8T6SpG8r/gN8vTxmJkfbD65TpWb2+y3DigvuXW9/1QCvGvxykuMPbJ04c52J8z4EF02e/nSwbSQw0AmDopdGb6obQLFNCx5Ky3vuiUUx0WWKycUvprP/Le9/9wk7UWUBehfofKzU/4n/enkU4U+8TlAXWTBeuxj16ZjIfAUKEAALa7pq2z3thOf8Y73JDZnig6XcUH5dTGBH5Z4RDfFuv6p5qsHFD/yHvf+wNac0u335uZ5i/h+ZcOpvjPGJvSzrBPYt3ZGQ+qffiH57OXAADbTNO2WVtnbZ5dOjd2GOoxyfZQLAvvcJtWFit7zBzDLT96221vtjwPqOs67tfueXU1msKLlk+ygJpPocezoLrohN78vH8pw77h619MAABgG7G2zdo4C6btTsm5F7ZZibEcK013vGQxcwrp1aM6vNOWPSpSGPkDsSwvm/q74tknU3peTyDvF6tk+jsWfBgIQTUAYLtohzjaZXOt82jaA8aTSbVCySmPlyxmLory0pjCG/fbxT/e+p7b31jG8O6iM+UBddMz7X/m4SofJ+UXuG+u/mEnVBrZZfWalQAAXEjUjpW9HEh3Z2bpLDoF650eLC6GejBocqaXXfklpXr52M1v+POijPXbUwwX0TObP23Uw5GfXDg1+7OYXeR9ZudOvxKI/wnI9h37DwCwVTXtlHUOWds1c9HO0F+YzzcswSlZR1o9GoZ62kc1GI934s6kWFofw4rvU8bstHfdG9sDdV2FEZ+6Tpt9YdF6q61X3z/da26X1DFepihXAIDzTW1RG+dYG9Wdmx+3WdaG8cXD01etDkKqCKZNE+fMxhD22nc0r9LUJfDJoxbqqgrDxUWl2B+nR/tJO86Gf3Rm8pVAunOaNLebwsQyXxWE4BoAcE6pzWmDaOv8sTbJ26jZOU0zPl46X7lKjRjN06lZkKQdNVha9FjJF6edypf2g2LocFWh4naFFruUJYnRh30Ml5dDNRw2mTgtTcBsY8+6/Rl98tenf7sqiILsstsLpSotq9DysJDmOQAAnGnWxqit8b+gqu2xNsguf9dVm2RtU7f9Un3TbuE0aVdZbGQxkn/nztpzaLdE+7P8FYWK3KVatG+X5TXwT16rR4/5nALzwuXe6Nxr3ZufzePTdu70ngEbo1aoIuPyhACAM05ti7Ux7VBEa3usDbJg2oJra5vaXmu8ANqv9agKgyOKjexCBHC5LKWOYppL7CPadN8/cjPaQcNji2G0ssKnsJeqqbfsm7D5kns7wszui0Pfv0094/mOCg4A8EKp7bDmw64XbW1K28bM0MacOYqBLBYara741T3GDTsyixFT6hQhhme1b0YEjevZp47V558Pw6UlTsQzSeWsveye9x5Y5bdzp385pNPv5cpPuzv3cjcTAGC6Ne1B27ts38/pNJe6m7nYeqF35C8YdrvexhDTnEHa5xYLWUxE7/4GHkwrhg7h2SKF+JSWRhS9DbRDbKzQ6tGjOaj2k5O9dMZYYG3j21T5WXBtly6yL4rYuGu7cYzNS+td8MpRn469Ls0VKh+OAWAbszpedb3V+TZZG2BtgbUJ1jb0FnaE/vycfwHe2o5O1+6LoLZCbQrDCc8g25eaPJhWLOTfLWP3rpN3RxqpyD5VXve6179D++v6WBSzHqxgjXZMsltL1pWShY8JnuZ7159NVgm2XyCxitP2dall67H2qZPn/kWSyUPQllk78QEAF57JetzaAtXz3gbYpPbArs7hHS/NvOwpuLb22NoE6v6zR8fFgumVo0dCtbpKO7uJ5sutNg7mK+V1N9/8GhXfm4ui3EFX/iZUgOx+7fbJzE5wD+ooVGddG2DbPvdKtK/JAm3LK1WAizz0v/3THscEAC4sXs/bl9QtgLa21TpOuhY45yDaxkDblaIs7R1atk3zXJxdPmZ6eSUsHz4cqsGANvYECu2XFNLhVMTfL1/22tePtKN+suiUl/oX8HAcK0i2b+xSMYX1VHetp1qBHM4pOw5W6bY9Fh27jqgF250caLfHhM+FALBVWU+I9UDn60L7pKDZh2/MzYWu1enNXylpZ8+P9n4cS4cOeexDMH1i9iGvrtJ3Ywr/MoYDB4ofefixexWQ3OKXicPJqWD5rUr9MnAzCt6soBHBnXeKotuj4KlR5Zf2qVSmUzVSga81t/I9cayoJADgDFMdO65mVcd2ivHwPfsiYeFT85fFZivq4q3A/tKbwnB5JawcORJGNsSD3qlTsnJdjarPPLd89G1luPfedO3Nr3+dPoa8IhYl46hPRfvH7l9vtye3AM2HgWjCeWaVczvZ1dXtz4g6LmVXk/WA9K0XpJ/H31nPh03Rroed6/7J4U5U8gBwAk1dORkptEM2/IuDNmTDvijodyTU1J9Rvau61784uDZs0ns92wnnjx0LHT8b1mqB9PjLhzZigWNzUrbfUl0f0tnw+/f9xq//e79A4/Wvf8OiTpLXdXq9l9FLfQpNAbP9VA+r5kuLdSiKZmwvBXCLaIPrtfF56yYLtjtW+ecGwL/kouDb/gzp4/T0HGeNh6a28Vh3dDnWALabic6FdfVeU596UGz1pndUKHC2SQGzd1qM69JmagPoph6mxtxC7Hhqsr/gDo4taToWhkvLoR4Nx8cbJ9dRGa9H1RdTGf7PR7/0pUfGe+xHfuG2f6qT55eLoujw5cTT1ARaVnH05uw227kH1CoQ34Psx62rqSzaEyAfr9o/HPnwEM3XTXYs7Xj73JL69N4c/1QnvY6/whoqIwBb1ca2yeorTW2vsddek8s2tUGxBdVFqYavWW63l/Grbnx9bB12TMX+wm5fNrQb2A0WlzyQds16nJyV+zqlkQr9v/jjuz/8D7SouLrxstd9f13EeI0+fd5oAQROg1UkthdVMIery/5nklzx5AJpaVxI7Hg2PTDWg60PSv6lR7vCSHOVEZvseqfe62K92d6gWMOiY+3Hvmlk/OVyHgCcd019lNuopp7SlOuyXOdZz7P1urW9z12bZmfXrrTh9Z9dbUPPtddpXhoXDovv6tEoDJaXw+qRo82dD5vhHTbhtNh3ARRRf1rnz0dv+1t/8aDlrdt7+95z+wdCp/yXdt1lvHg2lMDu2GR3cGIYyHSwHmvrqbYPV96jXanS0nlUW/4o93JP9N8AwDnhHTsWPCtwLiyAngim2+FtdP5MgZR8qKoN7RgsLfnlgDnqL57d6j7Vo//23rs/8kHtR2/cxz3U5uo3vv75WFW9stN5A8M+XjwLnuxPKXZBdC+0VonZp3o+AW5bba+P9fbY5L3ZbS/PTNPL4+MNm14em/zb7rlB0yv4fxtJYufmcaWEcgNMrw3tcV5SnVNaj7PqG9Ul/h0QG7/s9YzVO7OhZ18KtEvRWQ+z8vxL2U0vs7dJBNPbl7VJfmyTX7Fj5cjRsPz84VCtrHqMwlF/8azdDqm6K3SKT9z+xS8+02Qfv09vefdtby6K+Gta8/12MAisX6Rmv3mvgAVOquxyQJWDKivsvgn7d/trG6x8wNcd93x+abL/bZ71Zrc93srzHm9Pa24Rd5vfbL/RupO6/dkAtoaJ83azM7jteFE7rLkFvNabbMGR9SjnuedvHFqo+bq01QS22OadoL7ANuJlwA51CtXqwANpm+rh0Hun/dKxXhyaMoEXpI2JU4j/WWfgB+69+//+XLPKHbdX9+7f37t0duFvac0HY1Fe7o02J+KLZztfu88qP+sRaMfhek+BjUlregnYz1Oobehk8kS003Vd0NzMx2Vks2V/4lreCbffYNNqdeL3AnACm5xPx+fY6aTzSdPkfGPexu02rh/PLbC2s9YDbX+aW/dzN/m9sI015cM6XmxstF3S1/5CbkG0fa/L8vyL81ZeJgsNXhjbz5qlVD9RFeG/u+raa//tPXfeOcgrs0337oEDofj0w7f9k5DirbEsLvMeM7x0FtRoZjvdA+qZvl9uKP/5Pw8VGBd4KkWYiQpw48nqJcTKiZUrm7xn29I2y73aesjrmqlZmZ/fzNeW/dHTtpAX2+Xxw/GopLEdtGV9o8ny3TSqa3kWzLTJnPDgNyd8suXcq5zX5WEW65eV8LTP87PXGf9mJ/odMV2srBiVB7+Er00KntseaQuojW/VbouXxM5T7eentNPv3rO8+I/uueee475seMI9ve/WW2eqVPxznd4/VxTx4nHjizND+9N2qfdcK7j2C+DPzDCuDS/dJmUn5+QguR1KYhfuHwfaHnzb+rzsw0wsv1mXtzvBB2vbZsK6pQ3rgPNmw3lx3Flygjp3XB8301pQbMFvk+9DMvLkXwD0bXytvYI/Gs4NnAltHW29z8OVlXz9aAXRys2lzcohzhg7n+u6PqjkJ4tY//177757Ja9Z76R7/a/dccfc4ZXhr6ha+G8UVPe9gcVZY9Wv9Vq3lymyL5mc4hAB51Tb850DbNUH415xpZu5JbViIhC3DFvvL6DsJp0fgDNMdab+FxZU+JTz1gXGtuzJvDzOb4NhmzxIti8MA1uEqsyR9USvLIfRsqaB3R68WYezwuqCqk4rMaZ/cVG/+z//+7vuWmpWHcdqlpPad8cdl6bB6A61o/+LguoiN444a9rKXJN9mdGuf+zfztbkvdfaJMciHAdsAU053LQ0nqqMav044PZNm+W2dzxn5e3anzDevlkWf05OrOX73Lb12drzT6KtDG3LU1aML9W6H6CFl/JD1701LdjrnPrtviQv9OXzW9Oj6rVcx3lGM7c8C2Q9S/OYX9+30+Rpe2i2sYd2Xc7I/z3ZBM0ns8n6cc6pngucCyqHVhKt/qqrURitruQvGa6s+vAOOwM31oM486wuUTA9UvJAOdO569677no2r9ncadUeb7399qs6dfi5UId/aGOq7SCOGzycee2+tZOqaC68b7c2ty819uyLjWtfaDScWNiSThWcTJZZT06EvRvWrQuINynrOcc3nLBhWc87rt4abzKRb9s183XWLdtr2dybPf/veTaTJjfEdtXY8UvtXmrTa3nt6zWNq/7l/Bxwrt/2RNbW+vZ6aJ9n8tom0+X0eNFMHscm7Y/jbEs0+W3eeJ5/94mMtaRY0t/VZPaGcuNLaw/Z5O9hj+NVk+kT2HhcgfPMPwR6mU6hGo7yFwrty4X+pcIq1PXI723QdjZ4Ed9wnuDMaY+HjZmOKf7TUTd88rMf/vDjzeoTOu0j8hN33HHRYDB6lw7mbaoi32hBXv6khLNKJ49X/3porxTigbX1VtvVQppln+xLjePtaTRwgTvNBuOFNCubBdTZWjB8onNn/XOV9kX76Wv5lmp/H9v8+LWNiWR+gjIm816I8Q5oEvY64zyTF+zRV51oM6ecDZkn6vHN2e26Zj65abN+MutkTvvtU7fhAjc+pzT3LxSOmiDa5p62eXOpO/t+izbPp9Ppnk14sdrYVnv9C0VKHwmx/o177777cLP6pF7w0fnR977vZ6s6vU/H9Rb94FmC6nNMjYk3J9aoFGXodK3XOvdY2+X4xne+WjdesNkewIt3lhsze3U7S9u5aX/iZvkb884a6g7gJdBZmv/rVFL77d9Dyd9F8WC66Y0ereYeaa3Qxs0H0bNc52C9JpheVo33Ge37D/3JRz/0m82q0/KijtaP3XbbzSoH/yCF+Ld1vPvK4qifL22ALXZLWQ+sbcx1c61rD7BtJScoAADnTts++4fSHECPBnZ9aAXPFkDblTkUXNM2bwn2eWe1COnfpE783//4wx/+YpN/2l70EXzL+963uzNIPxeL9D/FWFyVCwy2FvtiY9l8qbEbOt1eKHp97722kxsAAJx5flk7BczD4aqCZ+uFXvU7FRIqbUH6MKPj9Xgs4v/arYa/+Ycf+9hzzZoX5CV9JLLL6h0ZpFeHNPzFEIr3Fp1OtPE/2FraoR95XuQx2N6DnXuxO0rb5aLWf5oGAADHaXqT/VEPFjzblwnbLxJWg2FIioV8eIe1p9a20q5uOUWntHHrdoOFjw5T8X8t1atf+8rHP76Y175wuVS8RD92++03DUfpx4sQ3x/L4vutB5TAeotpg2WxwNqvGlI2Y639CiKlB9ltsB01H39xon0uFQIAYFqsC5xz2sdBN18g9C8RKm2XtmuvwlHb+GilteDt5uRzsTXYxRz8ONXVfbEIHxrG+Eef/fCHH2hWv2hn7Ci/4Y47unPLg58ORfE3tfgjZdl5uRUo+6WxBW0Ikm2sdalp8oohPv7aJgXdvmzBt839GRmBNgDggjcZPIu1aj5EwwNlu713nluedRhWzdyvCKFps+AbW4t9z8yOjY7dt1KKfxxT9Tuvmu39h7vuumvYbPKSnPGj/gO33rqnH8r9euGfUYn8nqKIe+wN2Cc3bHETQbYVjGg92J2m17oNtG2yQmnBtY6rXcpPD54eVyL5RTwJAMCW0rZVxto96xTyO7sqaLZl773Mt/bOl7Cz3uh8TWhF0Ll1s/avmWNr8++N6bjWdXoyxvTNFMrfGnTSb3/+Qx96qtnkjDhrJeFt73nPJYOi80tK/oKma1X0uh51WcHFhaU5ZvZoBcaHitgYbJss4PZ5x3uvHRUNAGArsoC5mfusqpobqChotqEcllYQ7b3RWj9uxWjPLjx2zPQJSQZaeFTLH1upZ37tCx/71Rf1pcNTOaslZN++fZ3B1S+/utMLf1dv6lYFX9f4dasJqrePppKxRx8W0gbadn1su6qIBdrNn1k47gCAc6ppe7zH2QPmPO7Zg+fRMA/raDaljdpGdNwtJtEx/o6O6sf0Memu0Ve/+t377rvvjAzv2MxZDahb+2699eI6dV6h0vqT+oHvKnvdV7aD9ynA24QdR6u4NPlQkIm0Fep2uIh92dHGatvcvggZo4Lt9vk2m0gDAHAcj1yav4Qaa2/Eh2wMbbzzxBjnZvLA2doWTTZv0z41z8cFzuINH45ahNFg8A3lfEJx5h/ENHzgM5/4xKG80dlzTkvRm3/ufVf0Z8JrU53erB/8V/TT39rp9fybsoyx3kasgrKZJi9gFlg3hdzGXHuPtabClsvmC48WdLdz27a0nu2meE68nmuWAQDbVBPkjoOUNmhWrOBfDGznzeQBc3OljfHdCH2ee6et3Ri3SYYgetuwmMKGnSqI1jFOf6as31Vh+PxKjF/5wt13P5m3OvvOS4nat/+XFsLM8o/WRfgxvfs369d4dafXvdhPAD8JCJi2HT+kuUJzzTH2IHsyqPZgugmuC5uaYHzj5D3ba+Vk4+sCALa4iaC2TSVLNEHwppOC5rq92oaW1wXTCqDdZDC+9oBtxP8S3sQCo+HwsFr++5X1+VjVn4475z5976/92rFm03PmvJeyH3rPbbconvpZ/So/olPpshTi5QqqSv80SXA0Pex4N8k2KLYTxYaFeHBtQ0Qs0PZ5TgcLtq3itBMrPyGnfe4Z9pBRlgDg/LA6eVLbvjdT29bb3HuVRzlI9us8W+DcDNmwq2xsHjRveH1sW22brw9TVQzpaS08o09afzIqOr/52Y/+q89o+bw19lumFO679Zf2pLTys9oXP6/I6iZlzWmndTTnTME4ILZHKxAWQnuQ3c1XF7EA2680YjeosQDcAm6vZHPxGRciT4yXAABnQ1Nnm8kIx4PmNlC2nmVLK1C2cc8eMFvw7P8m623qbDj7xGV3DVxSmfiGCshvpO7O3/qTf/V/PJFXn19bqZTGN9xxR2f30lJv2O2+saqLn9G++5sKjq72P/NMnJzAOk1lu74wK+C2ILsJrseB92SPt/25SP/WlSzKGQCcng2BrtWmdgMU/yJgGzDbFwQtYG56ne1ydG09S92L09EO76hGo8e18O/Ucv9Wr1r9wsG5ucF9d91lAfaWKDxb8mPf3v37e3t27tw1rIqrdQa+SVl/Q7/o2zrdbs+/iECAjROZLBdW2duJaMXck3k5L+ZL+bW923Zt7Txvh5fYWO2JL0a2NjYElEMA24HVjY1xaiLP5DHMlV9BI49bzlNl45c9PfK22WtFqxst7XWkzdfyxja8PmDaANo6vUbD4UBl6I9SKH6nTukL3aL6zjNLSwfvv+eeQbP5lrHlS/Ob3vWunb3Ye5X2600pxNdaln7r13d7vYX2W74E1zg5q8THqXX8xLUvRk58+dEqeV+OCq6twre0Bdi+XT7J2xPet2/mvm1rokyOU5RTAOdSUycd19BP1FUeALcdVZqCzZXXdl75cpM33q5JW5123HLzumbdz52sH4ENvE21Ti21pcPV1WPK+aIK1BdUar5cl+GBwcLC1//8gx880my+JV1QJXzfHXdcmgbVm1JdvVkRzGv0y9+oE/l7y05nztaPT2rgBVETkP9nKkdZPj08uJ4IqNvg2efWo+3pdq7n2LxZP05r8sDb5rbsr7zeZEPkxr8HADSsDtlgY47XHE17aO2ip9v5hjxf3jhtlt88x038DuPUJr8XcDKTHVHVaLSk5LdUxB4MdfpK7JSfj73yz++9665nfYMLwAV7BtjNYlIqflLJn04h3hxDujzFsFNBz0L7prwCAM6UpjytK1XjMtYEyZ0ccNuFatpP275sgbelfd4E3/aEthFq5m3l4mybZu4m11G2ge1rfK7rPG9PdZ3znhyf+xYQt8km0WzTBsF5DLOmdtnmG/LWtZMTdcw4NVnvAC9R28Z5OU31sZjCUcVwTymG+7LK4u+mavD75+ImLGfDtjhTfvhd77qyKHs/morir+gI/biydutgdaMibh09u2AxcH5NNlp22qlSyeO0LfDOgXZhFU0zXwu+bZt2sgA7f4ly0xOXhg+48KyrG7K1HKXqPPzChl54gNwEwrVfXi4Ps2ivy9wGzbbtOtQN2AoUQacYarVjdvvvg5o+rbL6u6Phyn/67Cc/+bhvcwHbLmdZ3Lt/f/fqfr+73O3Oder4JtVBP6Gq6B0KWl5pn4jaP2EBW49Ow4kzcd1JOW4IVQXZZgqsFYl7cN32fntA7r3e1hOutDa0YNyGmLTjvTc6vglvbNK4AziBTc4ts1muX195fMOSSnGE0n4zkhwIB79hSQ6WPTBub1QyeU5OpNedqZy32KK8jdJ5YjGYPhB+Q+fAp2JK/3EUqy8shLD43dXV4f333GMB9gVfiDevDS5w+269dWZYlrs7dX1JFcL1CkHeHFNxiw7oLZ1er7TD5hWaVUJURNiKTlQuvQHXlP/nZU3jtM9yXrPgSQ/EPd0E2Ja2gNvSbdDd5Fk6z+35NtfkY8P9Be1hvRP8rpvmcr7hXPECvJ7lWAk8bs0m2xofQKEymwNhS1uQq7SVY8/Py35nvyb4HedpsqDZn2NzezXL9xfekG7mPnlybd2mTvD7AueVymX+C6vdByLYrcArLf6pzoTPVCl9vjMqHhrNFM91q+rgvXffvdI8a9uYirNy3/vff00YDr+nDsXLVUG9Qgf9lSHFVylw+N6y2/FKy3sGJio04IIwUV6PK7mW4TeNskDaZv6gmeZW6XlWTvvyRP44z5bG6yw5udzM2+DbtvaE5TXbjvMsuSGdX9A2Wcs/mVOcmydf2/CNTmtLvBSncTxP44hnp1k2chBq87zseZPrfEWz7LNmm03m4+0n0jaz4Di/hC008/H6Zp5XNHmWVtvieZo2eSvrsk7nvQJbhcqr1d32l1BLV8OhnQffUqG+X/MHVJq/WcT0rTrGb//JRz/6WPOsbWvqzt59+/cvhLmLvq8O9et05F+jQnCDKrortSeu0s643O62570RXhkyRATbkLfy2Vpqg4lt1ljlabMmMLYx3ZM93sfNbVut96dOrGuW7Z/Pm+A75Rxbmf/7Qs5pFny7nMgPa5s0+U7p/D9rn9PydRvzJpY9edwWaOSSocdxEVlLr2WNU87q03Z/5jVrzzEejLaa9KZ57fN8cX3wmldZx8hantfjE9v4a+aMJq1naIo2r62+b57jSetxztseZ2OZkuNyNtkGuNC1f7G0uthuDa/T5RllP64T4HEtPKQV/yXW4cuj55/96md/53eO5mdNh6k/4295522XpYXiLUVd3aKC8APaITcqe1ZV7LzScyo0vo9yvbpJxQpMsw3nxCnPkJOdQzrT7IY7fsq1PdwWbfs6VeDjoSnNsk3+JEv7Rj61ybytL/ncUzZ0ZWKbnD+xzXiFTG4rHvC3C+dK+wNzBeTJc8qCyybpP3/i98hBp61vtmi3tWPcHGfP8cUctFquB7J5ja/L2048d9yhofTEZOvHY4p91myTn3m8Uxys49ae84MLXAB0XrRnhs43O+OWYkiLWlzWwkM6C79Qh+Iz6ejgc3/2/3z86bzldKIGmXDgwIHijx9//IZ6UP24is0Pa/f8kArL1VrVtfVqoG1/sc+AqaCmIzWnu5361rBECwybbFtu1nuwrUcP7XxTPfg6W5Pz8nP0v31NX5ODwZzKDVe7evyBwIPGdq6f4RspR1Nes/ZzPTG50G7UzDxfed4s6oXsubZmcp39HPsd88+xdTnPMywPwLRoYmg31OlvvdB/qtrhj0OqPv2jL3/5g3feead9tIZQPW6koHrfww/3Zkc7e8PicHe16F8fQvUGrXmrGpk321VDbLyQlbF2aIjKnD8VAM4oC6iNVzHUMwDOEusgsH/NcA4bAlWP6m+kIn1ecc6fpVTc1x0tPzxbXDpY7hwZ3Hv99YNAML0OAfWpxX233npRVRS761HcXRbhCkXSr9Keu1mrXqc2bm+33y9ygJ2/2OhBtgfaAAAAW4gFz+3kQ+mKMBysVopbvq7pS4pvvhxi+npVl08VnXQwrK4e+swnPnFYzySwOQkC6hfB7tI4KorryipeV8dwncrkdaFO16pwXqvypnlxZdntrguwCbIBAMA5NRk8NwF0NRxYTPJESPFRRSePaqNHFZ48UsTwSFWnRzpl/ci9d99tATReAALqM2D/gf29p/5y/qbUTa8oUnxFnYrv1Z69RqsuVvndrUhaU9xVdPIl+trg2ucAAABngAXNbRBtIV5djTRPh5Q+qJDjoNIWKD9WhPStuk7fjHX85rPDxQfuv+eegT0fLx4B9Vny9ne/e34ldG4uinizwubXKuu1FmSrQPe12/sq65qHGRV6PwYeWhNgAwCA02XBc5NMLqwquaKlVa1aVXBh13+2S9l9pQ7pyzNh9OU/+PjH7SodOMMIqM+d+Ob3ve/ymVF4fQr1GxQ6f792/hs1v0qnQ0frLZrmeAAAgNPlsUMKaaQA4vFUp/sUU9ynaOIvlmP9xS/cffdTzTY4ywjgzrF3vOMD/SNXLfZmh8Pe8rDbL2fKPUWqXl3X4fX6NHmzyv3ri05nl41zmryFrc8BAMBUmRzG0cYG9Whkwzi+qORXiiJ9sY7l1+rV+oluXB4MZ2dXdz4+P/jUpz5ovdU4Rwiot4C33n77jjjs7Op1hruGo3BxGcNVdYgvjyG9MsVwkzZ5ZafbW7Bv4tqNDfLl+vINDgi0AQC48K0Fzu3dCHObPxoOjmn1AyH59A2t+laVwuPdTji8shoPx5lw8LMf/vBU3ZVwKyKg3qLe9p73XDIM3Wt1hF6WYnqZsq6KKV6h+RUKoa/QgdujiHpP2e127QRsg2t6tAEA2LrW9Tg3aRuUMVLkHFN4Si34Uz6P4SnFAE/qKY+r/X9M2zzWDcNH//BjH3suvxK2Eh1FXChu+flf3NXtDm+s63RjVdQ3FHW4UUfwGp2MuxQ/79AmO2JIO3US7iyLsmMn6TiwtiC7mQMAgLPMAuZmnme5TU5VNdTi0RTiEZuHmI4pgD5Yh/CYnvBQMQoPxyI+uLocH/zcb3/ooD8ZWx4B9Tbw1ttvv6oI4VVxVL8qhuKVoUivVPR8Y0hxQRG0feGxoxO3q6Pd1Qld2kEnuAYA4ExS65r/e/NqobMehgqjLYDWFCvNFUCHB0NdP6BtvpFi/MYoVl//3L/+19+1V8CFi4B6+7CPviH8yq/4MX37t789OyqK66tQvjrFYm9I9V59ON6rLb6nKMp+OzQEAACcIdYrramuart03bfUzt4fi/JrdV19PdTxaxfPdx/+91deqXXyK7+Smt5rGuNtgIB6Gztw4EDxe1870u/PH+wPqtleb2bUC8PhQp3Ka2OdXpmKcFNM4Sad0K+IZfGystNZf2URvQaBNwBg2rVjnX0QhyeV8rsODq3dfER5D9QhfDOm9EBRxm+Euv5OGHWPDeLKYH5ubvXYwYODn3r1q1fvvPNObYbtiIB6Cu3fv788ODNzcR2j3UL9olgXFymMvqSI4SqFztfFOtqXIS19VYzp6rLb67bfNvZAu5naNAAAFzbrWc6BsgfO7dwuU1dVYTQcrmrpu9rsca15PPntuqtHYgqPa6NDIYXDdSc9rzb18E9dc81hAufpQ0CNMQu0n5yfvyrU5ZUhpsuUdVkM6XJVFJeqqOxOMexW5bFL63YrjN6twnNJLMrZoizHPdrjIHtiGQCA884C5HbeBsyWo/+1gmYFzktaeE6t1kG1cwfti4Jad0jLz6kte1aN2jPa9JlQat7pPHHv1Vc/Hgic0fCyBZzKvltvnanq7rWqYK6JRXWNSo5dyu9lipftTo+XpJhmtW5ORWpOgfecAnFL52Bbxj3ZzZyebQDA2eDBck40szz3oDmlJbVfS2q3ltQMaR4URKdltVvPKe+7KdWPpVR8JxXxsU4VvjO7a+6xT32QG6Tg1Aio8ZK95Z3vnJ3r77ihKsKNoYg3qEK6UUXrhhTjDSpge7RJV1OpELrUJ/xSwbZF2aVqucIrPIJrAMCLpnbEohm1JQqYayWrZFfUiKFSpt2S23qRB2p/nlBr86DyHopF8WCo00NlFR98anD0ofvvuWfgLwW8SFYEgTMhHjhwIN5///3x6b1747EnnoiXPdovhpcdXkjlzHVVqF9ep/rlqtBujDG+XPWegu50bdnpFO0QkZanCLIBAJvxoRoTbFlTVVUjLT0SQ/q2Qutvh1Q8GFN8sOzU3x6urj565XC4+OCuXWnhyivT5fffn/bu3ZvuvPNOa2xocPCSEVDjrLOx2cu7dvUPHyv7ZXepP6r7vU6qeqGOC3UZrkhFdV0RwsvqOu5RnbgnxHSlCuZVKp57Ov1+DHardavvcu+Dv2YbhPsSwTcAXNjaILkJji08ybN2OYThYGA9zk+EFJ9Q5hMKnJ9QK2B3EnysqMMjqUxPxVG5XHeq1W5ZDqrRaPVYvz+48dCh1XvuuceuAQ2cNbmUAufRG+6446KFxXrHMNTzZbeeD3WxoIpyPhbFQl1XF6ky3a2Y+lLNL1XwfKmq10tUcnO6KHaXXRtRomfYVUhkHGy3gfZkGgBwTnlAbIFxXphY1rxQ3a0KvhoOrJ5+Viue1apntWDp5zwvxmcLpatQHy1jcSzFajEUxbF6WCyO4mCxrqqjf/7rv253HQTOGwJqbHkKuLsXHal2j7phd12E3ap//SojRa3lkC5RIb5YIfNObbpD6R1ap3TcoUp5hyrlnaqMd5Rdu2Gk1npwba+qB0t70h/p7QaAF8KDYk+0/z1vnG9p1anVcJRSTH6b7Zja223brbeDpY9pm+dTiIeLEJ7TU+wW3AdjHQ6W3XBwmNLBK48dO0gPM7Y6L/PAhe4dH/hA/9CRI1d2RmFPtxuvqOqwJ8byCoXM9qXIPTGkK0KKMyrxfeX1Van3Q0x91fI95XV1Ilg3d8+uOWpNQRNqZznS9qTJixPrAWA7GQfKDQuMJ3gdaR0Sqbaa0L7M57fX1sJAm66qXl1V/bqqZykdlvT8p2IKT2nbJ/XsJ4tUP2nDM2y5uO6hJ+69814b+wxc0AioMTX23XrrxUXqXp2KcE0d6qtTla6OMV6RYrhMEfJlCrIVgIfdahDm1FJo0SPrQttENR4+z/mxUIbWxqJ5aQDYHixKVpWnOs7nqgNrrwFDrG2l53h+OqaE9Sg/pWc9ow2eUd36VKzid1ORvtMdhe/s6IfHf+fDHz6aXxjY3gioMU1iOHAg7r///vjgrl3F8qFD8do9e+LykSNxdXF3HO5ejOXiYmdnv79QDdJlVUiXp7K4XE3J5Yqm/UY3akUuDylerkbkMuVfURTlgsJrf3FrcsY8mZdzcmIdAJwzqp/y/0yVV8tTzXKqa5uet95k1VcKkNPT2uCZGOPTdYhPlwqai6pQun667MdnVlJaWu10qu7B+dSfP5hmd+5Mjz75ZJrdtSvdeOhQfc/evYmbnmCarJ1ZAMYOHDhQfP7gwe7yk1W36qZuVRztzhZFN3U6nTrGbhqEbh2HNlRkpi66F3VG6ZK69PHcl8SULkl2s5v85Ukth0v0kpcUZXFR2ekqwLbOHfspemjm64JuzdvVx60DMH0U9E4Gv5Pp49dp3qzyL/rV6aD1JIdQ2/xZBcjPabWW03OWX2hZAfNzcTg6GrphJabeMFTVaFCnYZwJwyKlYVnXw15VDctnnx196s1vHhIoA8drTjsAL8X+/ft7T8/NzQ3Lcq4/Gs1WRTGnwHuuqOJcKOJsrOs5hcQ2lGQhFXFnTPGiENOCTsF55c+nZFc1CfOhjvNq6BbUNtr28zpB50MsZi0QtxEnTZStl2kC7GaeZyda1ywDOG/y+euJZra23OT4f0+165RhVy+qhkM7ke222Iv6iL2o7EWlj+nDupbtbn/K07LSmoejqgqeD4V96a9ajKFc0of8pTqFpaJMS8NRsVx205KC5KXl0c6lan51+b677tIPAPBStGctgHMn7rv11osUcO8oFEhb4B3qeiGW5XydioU4SvOhVIBtAbWtD8W82lcF32FGjWo/xdhXg9nX+hnlaTlpOfajfcnStwl9/Qgt2zz1Y1EWRZFvAa/lJuyWjYG2ljfkrNvGU2sPwPbWBLXrGslxoJtN9gaPaZu1LEslnd61TXbf61Wtzl/aC55e0QbNcvBlfQAe6Hkreuqqzv9Vvd6ynndMp6J9uU9Bc1osLHAuimNFVSmgtiA7LtZhuFh3u8f0Okc/y7hl4JzbWBUA2ML2HdjX6Tx47UWD1N9ZleGiMtU7YxEvUiO8U8H5zjqFi9oecAXYO5Vv1/H2Swpq6qht74SYOjr1SzXQpSoARdqpVINcqDEvFCrbreFtXmhbW9/kaW5fxrS0NtwYWBxnY7A+Yd0aXzjxtsBpmyiTpyidpyy//lcdPegx38bavpgX/EL3lef57aZCpXXKizlP21iezi8FzmGk82SkF7FLvQ2Vf0R5Nj5Z8/S8nnNE5+eRlIrn9bQjRZGer6p4pCw7z5dFdWS40j/yme+9/HmGVgAXjlPWOwC2h3233mo92hfblOpylwXiVaoXYh19iEldpAXrEVcgMKeaYUHhw7zm8zHYMJQwn+xmOzYEJS8vKDCwSw1mzd+oFXg0dYpfI0X/m8jFropis7WscX6zpFnOknECOAEVpZaSKpyeYVefyDxHBSkvKz8nNMsbNpvnJ9vWtuxXt7DLwKVwTEvN0AobVhEXlT9Op1gvFnWy4RbapjhmQyr03MWQRkdD6B6ORedQHQeHl7vdwwynAKYDDRcwXeKBAwfi/fffH5/euzcee+KJOHm1E9ugveLJ7qUlXx7s3BmHKytxtLoadw4UU+8KYaj0oKp6M73e7GBULJSFDVupFgoLzH2YigXiFoAXORiPORhPdZoPhdYpWFcA4sG5Ypg5BTCzClS6CnC6KaW+4vOentezoSrWL+7RTiuHPp48pTZ+OpUm3HoxTu/1xw/nQVPNn6K2P8Xqk2s+N52Mb3Ea241/k4lNLamyE2zUhKzqeA2UqcA3DlS2hnrdJZWpJe1hBb5pUeVvUWVI6drGFnvgq2mpiD7ueKlKxbEiVIt1GZa6dXms6qSlqiwX43C4bF/A6/b7qbPYTwfDwdBRujszk3pHjvgBPDg3l7oHD6b+/Lxf2cLy2qtbLFx5Zbr8/vtTc4ULW+frAWx/p1O7AcBJ7d+/v/xaCOXOlEpFw+Vyr1f00s6yTApTNK3MpVKBSllo/VBTpyiKmHparsth0Lo4KuoYtbqj+FnpUSxK5dZKK4Qqy1HoqrbqxlT6jXgUtPfKsuoqKFdeYcF3V6FzL9V+gx67+kovhaIbitRTgOV5im2a7fL2eTs9x+Yp+Osqrra5DYnRSyS7znihoK0IdvVxhfZab+G99bI362xIjLazHvq8ztN6TbtWeTNMxi7pq7l+Ucu37fRcW2Ovacn835dyWgu+bNq5D0Bo55ryos1teS2tSZ9NtOs8BLVMpaOnbViC/a3AhjHYUILa1mnZcj3P0trG1+lF7E1rrr1quXoNf45fj9jmaaTf0m/qoW2G2nqgn9Hc5EN5sR5qW7vRR94mhaGeNdT78e1sG7249d4qrx6kMr+WDnh+Da3TL+7bWYkoQ6iK1Kl17OtYVHpDqS7q0tOVXTNZ6zsxVvqlKz2v0qezqi4KT4+Wy6pXKRyPZTWIR6qLlDdQATrW71d/7corqzsZWgHgJVJdBQAXlnUB/OWXl93RqCyqqlxS0G6BexiNOoPUL8t+8iBeEa3PB7Vi+Y6W9VwFYZp3fJ0t2zwUdceCYLuPj0I0xe9FLG2ucL9Qnt1AubR1CpUVt+a04lXfXnml8pJ9VrC5ha6KHvVivk6xdpNWeGvrNCnHYlx/vsWvvl6/QLu9lhS5Ky21baB/imf9R9pP1cv70xWQNnkWB2tZafspFkkHhaC2naftB9v6ZvvK0r6tv0kt523zulofb/Jrxlrr7NeplLa58vSpQJFsDmAtmLW59t+oHOVlC2QVE3uQGzqdkS3Xq0XVjyuVfm5VKdgdHS2qoYLchXCoCnNzIwJc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MA5FcL/D9Z3TgCXveiiAAAAAElFTkSuQmCC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1523999" y="1122363"/>
            <a:ext cx="12104149" cy="3095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AutoShape 6" descr="data:image/png;base64,%20iVBORw0KGgoAAAANSUhEUgAAAtQAAALUCAYAAAArLaXwAAAAAXNSR0IArs4c6QAAAARnQU1BAACxjwv8YQUAAAAJcEhZcwAADsMAAA7DAcdvqGQAAGlwSURBVHhe7d0JkCTXfd/59zLr6GsGmME1OIiLEkEORYIUKZKiII0kihItnxHmSLJICgRIY1dycHe1Du86vI4YYTd2I+yItdfmShELLw+YFEUJcqyt9VqUZImGRFGkaIiHSZCgSJwkbswMZqavqsp8+/v/X2Z1dU/PAWCOnq7vZyYrX77Mqu7KfPnev16/ygw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4UMVmDgAXjP3795dfC6Hcma4p+5evlmFxsdOp63IppbKTZstiNpUDLZdaLlKvDNWoE5UeBS13UhlDt7TlSsuhrjuxtLzgeSnGIqUipjrFoixi0DwVtTItry5CaU+xuZ6gvLqqCqVCinWhrGDPrZUOodA/myvPX1OvY4kieb2bgpJaY/lK+rwoYl62tOVpvW3bsl9Er60fFfVKKdV6sJeIlqe1ti4v26+atwnN9u22IdRB70WLdaqa1wyhCkVZ1pU9X5lFobyqst+w+XlFCvb2K6U195+nH5+qqCcWI71opcyqDFHzUWXL9ShWvaLSQrcOZWdUx0FVrSovrlah0xlpqd7R7490lKphp1OtPv10dUSv8Wo995577rFfDQAuGATUAF6ytQA3lf0Yy+6uXeVKWRZlVSlcqsoV5ZcKcBVVlkNNFuSWitqKVJdDBbVlHFmEp9UdxWs5Xdal4sCRxaQdBW0dBZo9hbddm9tUxtipg/JS6Cma7OrX6MZQdBWJ9RTs9WxZNZzy7DnK07aWp2BPadu+UDrnxajXSMlfQ8/pKPBUIKzIWC9oQbBFnXqO4l9NtqS0HvSj9etqnbZXlGl5FgDruf685jkW3Vo4qtfTZhbW+nrla6atNbe0LTQ5+X+z3n68sRfRz1WsrUefbJ3yFANnSjf5Siji1e5T9Kw8+7G2lXZXTmsbBdG+jb1EbS+uNdre8oI/z15Ov0DzPK3zbex5er5ia60d6ScNte1AzxlorkOpSXO9qC0PPJ0K20Z5WlZUrZcc6jUH+jShua1LebtYD7Qrh4rjh9qpA3st/X4DfVYZ6pgOyzCqitTR55cqqTTUtdIxjrRTFecrrQNX1XHogf1In3h0ULUc9XGnqGaWNI8qiZoG8Ug1OxjUqykRwAM4Y1TPAZgi8cCBA/H++++PT+/dG4898URcPnQoXrtnT1w+csTrg9XF3XG4ezHuXlqKg9XVGC67LAxXVuJI6Z2D+Rh2KbpRelBVvU6YmR/16vlOjHOhqhYUCM3VqdBGaV6B2ryiLqXDvII3X1aEpsmWfZrTr5PXhTCjdT0FbRbw9rXcU0TZLYrSA0vlrfGFdTmba7Y75Zan+3oncFrPtED3fPIj6w8ndPK1p9AE/SeTf4XT/SnabmJTS9oHh7pW3JuSB+fKU0ysgDsH7yvaw4tat6hytqSPOIsK/Rf1cWfR8vWxYVEvoXStKS7q09KiyuqiXnIpFOWxqk5LvU59bGUwWNZHvUG330/hUAhHeoupo3R3Zib1jhzxg3hwbi51D86n/vxBX559amd6dMeTaXbXrrRw5ZXp8vvvT3v37k133nmnrfdtAGx/E1UWgO3sLb/8ztnu07sujjP1xamqdhWp3KkaYIeilIU6hrmY0oI2m09FoXRYUCTgQa8qiXkFKgsKYuZCiguKiRQIhwXlWY9u5t2sHjc2dYq2VkoPedl7bj26aLPG+Xmp2S6bTAMn0gSrmlnnvCWt/z/zHBWkvNzke2besNm8WW9978a2s172qIA8pByMKwDXGqWTAnYL0i1wD8f0lCWV3sWijsf0rKXQiYtVGh0t6vJ5vdDhWIwUkofD995994q/NoBtjYYLuIDsu/XWmcFstbM37O+sq2pnLIqLUl3vTKnYGVO8SPHBTjXyStcXKRhQwKy05QUFzil2dMKXiiU6OvVLBQRa9qENpUKPPLzBxhHb0AStV34zrMHyNI/axtIW+66LfzfQE5qHTa1bc4ptgdNn5bJJyklK6MnLr7G4O8felT5o+rAXPcPGhtd64Upp5fmQmkqb+VAZvaiPHc/rU6XzzceW63wbabuj+uz4vPKP6Dw6ovNK6XikjvURnbvPF8qPsdJyPNKpu88Py9GRJxcWjnzrgx9cbX4jAFvcKWoVAGfa/v2/VR6c+X8vrrvdhcGoWFBj6kMk6pTnoYgLOjFtGMRcbT3C1mts+SHMKBCw4RB9NfZ9nb1Kx77y+1rfV+s/48vKVzSgPG2rdGHfdPOvyxkPEjYPZNvOu0lNx53JTzluC2Cb0pmW/6/ZEIj70sbgvFmefEx1ZV9ktRjdAuQVneer2m7Vl2Na1VarCsBXk9J6zoo+HHu+zjbla32Mx5TvQ1YKm8ewmKo8fEVB+KI+JS8q0l+0YSvdGI9edOSnnr/nnp9hXDhwDm2oCQC8GNZzvNrpzM0NO7OjYnWuGsW50sYTF9VcUXXmQlHP1j50Ii4UNswipItTjD7EIiqQtrkaxzzeOCYfZ+xpyyuKXtnpaBM7XXNAay1zk2hmzbKcbB2A82M8qqkNuMeBuD4Gj5PHr9MZHKrRyAJyBd5pSWfzonIXVZf4kBSt92UbfqKNF4sUjir/edUnR1SXHFP9shTLsFSncilW9bIF4EVRLXfqemkwml9auKSz9Cl6woGXrD1rAUywq1Y8PTfXHZZlt1jpd6oidWc1VXGlq4arWw+j5qEbynI2huHFMZSXqLG7RC3hpalOSofdatAuVYOmdLxEDdwlZVnOFxYYK8A9Puj1xya9cV2zDGBKnTzo3mydTaOhBeIjC7ifVe5zqkqeUz31nGqV51SrPFfE4lnVZ8+lqtK6eDgUxbJd8LDopqEC8WGpabmuh2W9Y1heHIezZTnc8eSTI66KAhyvPQ2BaTC+wsWDu3YVk1e3aK9sUS72OwvlYMcoDS8vQn35qCg0T5er8blMT79cjYylL1f6MjVMVxQKqL0RU+a6ARMTQbCnCIoBnC8WYDdJb/YnWn5fY8uqo+qqWtK2T4U6PZNielr5z8RYPFWH8EwZ49NFlZ6uUnim1w1PHVldPVbNz4/aK57M7tyZHn0yX+3kxkOH6nv27k2BK51gikycVsD29ld/8ed3HTs6c3VVxmtiqK9WLX91TOGKQsFyUrCcYrhcQfJunRazalxiipJScx1huyZxntuyEtYF5DftAIBtI1/DXBVgqlXHqcqzS/HYtcs9UVtOzg9LCiAOpkKBd4pPqy59RiH5k7EoHi9C8V094zt1HH733rvvPty8MrCtEVBjW3jHBz7QXz4yuDKEak8I9Z46hD0x1VeoRdgTQ7FH7cDlqvRnVOL9C3xqLvohpr5aiJ7yumoe/LrHagz8pFjXpeILazl5cd0WALB9rOvRNlqayLC19he5VKumtRv7hHxTH8XZ9uXKgX25UtsobV/CTMsKxJ/Wdk8q78mUqqfKIjw5HKanRp3w5K6dO59gDDe2AwJqbHl79+/vXTY3t7saFbtVEe9W5awp7FadvzvVmodwcQp2ebiwQ0HyTsW6O/S0Haryd9pcjcOOstt8qU8rcyysB0t7MgfHk2kAwClMBt5tWnOra/Ms17n2pUrNj2r5iBaPauGo1tidcpQOSis/hMNFiM/VRTiodQfrFA4WdTjY6YWDTx45cuj+e+6xO2oCW5YVeeB8ij9xxx07h3W9YzAcLpShOx9TPR+LeiHUcUEh786oAFqV66VFjJfGlC6tY7hUFfAlqpQvjVFBdqfrFbf9hdLj5DZYboPjyTQA4JxSHZ6D64m0z33ZRs4p6B4Orcf7oDKe1eKzqrWfs7Tq7meLaMv+Jcoj2uZY8ksHFov1qD7WDcVid744+h/vuuuIvxBwnhBQ46zbt29fZ8dNN/UOHyv7ZXepP6r7vU6qehYwhyLtqYvqOlWu19QpXqn6cI8C5ysV/16l+nZPp9/3WyhsDJJ9bst5wfMAABcoC7Lb+TjYboJvW6P/o4Fdmjs8qSbhCc2fKFJ8IpRKp/SdWBWPqk15Um3KsVEsB51idVAN51YvXqhWZw8dWuXKJDjbcqkFXrrxFTSe3rs3HnviiXjZo/1iedezO4re/HVVql6u8PflKcYbVeherkj4Rj3nZWWnU7TBcYsgGQBwQm3w3WqC8Go0skHdjyn9bbUr39ZGDxax+HYZim/HauWR7jMXH3vm2tV64cor0+X335/27t2b7uRKJDhDCKjxkr3lne+cnZ2bu7GquzeGMtyQQm3B8g0hxRtUx12hdFdTqRqrVLVlt7a22/aVqgHtihkEzwCAl6ZtS3zsn90mPja3gQ/WM23TUGufjCk9pI0eUvPzYKjTQ2UdHlxaPfrQ5377t5ftZYAXi4Aap+Utv/zO2eL5ndcWVbgmxvqaUIeXhVC8THXYVQqSd6eQ5pSeVRA9l2KYU8Ga09NmizLf8rodqtEGz+Nl4Ew7jbL1okrfNJdZC1ZegNPe+gW+LnA62iEjbflql+vK4uq0rGB7KaawFKLfeVLpqDy/4Y0NJXksFOGxlIrvhLp4rCyGj957990r/gLASVCbYczGOo+uvemqIlZ79CH/8jKGyxQcX6bo41IVlXxljRw871bJ2R2VZzc2sUvNWbDh4YbNLfCYWMYU2+T4n1aJOGG5aRvI5sH/N9VY24gapcdLbbpdnxd8Gj9lLbG22uc5kfPaTFm3kf2u+Xk5lR/UaOf0ppo1J9igfY0xnXxNYuJxE/4L6OEEG/hqe2w2Wf+qrWblJDufJ4+Jb9Is+yynPc+SE3n+3JxaS29YvzbTw3i5Wb+ZyWOxiU3XeubJn4dtTuUmFwM795WaWLZgO9WVAutwUMXwoNYc1Gl3UKfTQZXGg9rwWZ3Tdvm/Z2Ksn9Z2T+5ZXHycsdloUbtMIb+tdmfXrmE3XVTEdHGMo4tSreA4hqtUSVwX63itSoalr1LjfE2n2+vY6Ix8FY3csI6D5pM1eriwneTYblyTG6XmoZnnmT+643qN2m19sc2zh5webzder0kLnlJhzcvtzMNEX/QnNNuNX8Me2ucYzZot8jbt9nlFTjf5rfHvb/IGnsx7Iz9/7Xew9Pgn5Ezfacdvt6ZZmMxr0x5Q+wusGS+uzx+Hr+1zJp5qsxcaUHuyOd+bhWZ1s+wze2hyfZbT7fOapbX0xDa5LmmXtb5ZznVLTvtk63zmj3kpJ9fy8gaetoV2ta+YWDeutya3mdDul+P4ihOuxQVuHGQ3U07ntq8aDIY6p7+r3Md1Dn23juExpR+pk5ZrBdydcLiq6+dn047Du1eePkygPX2oGbYxC5wf3LWrv7C62itXO/3hTNWLZblQVPHauq5fqfb2JrUnNymovqkoyquLTscv1J8btNzQtGlMA2tAJioFa1AmNcubrfcwsZxshHJD5GnfoFlXFMFvneNpy7N1zXY22baeb9v4TSnzNn7DHd/Y/2/qRZTT9hn2kqf1bPsZvvFpP+MCZPtY783enu/8U2v3xultvcEJf4bqIHtRPSRFLT63f55WPWU/0db7zUW05Jvowa4K5MNo83LOs3rNMnL91k5RU22v5y/UznK6yVFinDp+/eQ6bG9eFzV1VJtWvVSPRta7/R0ViAdSkb4ZU/FAURTfqMv0aKqqY92VclD1R6vH+v3BjVxtZFt7UfUftpx8HA8cGB/Ptz722HwxijeUoX51KuKr1Ai9WtmvVi1wg072njcyNAZTTEXF/ttkwWpsviNqvbhNQOv5vi6nPaj1dLPOA15NCqTbIghciBReh1SpPvTAW5PNbbJ1tQ0FsHUWfOf1Vne220ym16pU6tapZXWkJpWVgQrEg6oZv6Y69X59cPt6GBRfq5fSQ599/csWm61DyFcZMRSaCxyt4DbwQ++541p9Tn5VjPUrdU6+MhThlTo1r1PlvkPndam5XWXDJwVCFjLlM3et9sdWNHF8jjtSTUbu3G2CXU32JdBxsGvzsslXQUg2b4Nlf6JNk5XAuoU12r41Tnlis42BbaA599addyeqLye3VTr3fluAnQNt7wW3PAu4fZyuBd5abtOTk/Inzzdz3Fm2YT22GKtfNbPyoGOqT1xxoNRI2UMd3krzo9rgkVCHbyj/Gwq0H6jq4df/7BOfeMSfjwsWZ+YF5JbbbrusMww3jopwYwzF9Qqgb0whXq2T8mKt3qGD6bfaVt7OsiisyzFX0MYq8GaOc6zZ5+v2/MbjoIOnY+q9veOA2BpOS09OHihrS6XXhkbYaTyZtlnO8//r8v3REzlnw++1GcoMpp6dM01yE+vOpfH5YoF1m7S0FpqMzdN5mzYQz+kcaHvPuedpqixAz2kf3mK95xvP4uZ8N+PURB7Okbaebfa918U6rlVdV2qd7c6OR3XkjujwHdPKQz42O0W/rF9Z1Q8NYvXgn3384/ZFSFwAOMO2qB9897sv78XetSmml9UxXlOkcJVOsj0pxitiClekfH3nPZ1u169L11bK6+Y4u5p9fNyebvKt8rQg2CtVD4bX5uNA2fJ82SreHCz79uP8tee5Ztl7nNttWhuO+bolygNw/kycpxNnbLbhHJ6sw9vAepzfLLdTm+9Bt6ebIHuih3y8vs2355nJnyvjpQ35OPO83ta0bi6j4bDSAXpKOU+qjX8qKq0NnqxjeFyrHyvr8J2V4dJjn//kJ5WPrYYzZwt407s+sHO2c2R3CN2Lh6neVYR0tc6v79FJZUM3btJRuqnsdmftpPNKsq0UvQJtKkecWRv269qSVX5WB25SIdrcTql2WIXN7Q8FbVDcDMfIvcvKK20ohuXl5x5n4ndY99twzIHtr6kTjqsZNqkr1oJqtQ2VBdN1qJt5SorRqrzex4P7tm3b0cybydeNl32tv/66n+gLx/8OeOkm25P2r5F2KKrhYFnH5QEtfFO7/hspxL9Msf5OJ4TDYSUcPlb3D913z13PNy+D84Sz4hx7xwc+0D948GB/tp7vDWdHvU5dXx3r+H2qCl+vE+hm1XSvL7rdHTqddO5YZZgrN5/jHLCKrE02CavccsLTPk65HZustI+useDYA2YtKx1svY1R3nDc1i1xTAGcaeMKzGusNb5gnTKTAXeVb3aidG3BttLjQNzGeKsNMl5TtfWVtUc+Hz/gLNsYaKeg4zUcHg0pflHB9Ze09sspjr46DOG7/eHM6nKxONi9e/fqpz74wYGezkE6R9adbzir4g+/6117Qqf//arS3qAS/oZYhzeEIu7ROhu2YYWe43GeeH3lwXAnxI7mnU4OkC1t+U3QPB56AQDbnPdoW7DdfoFyVIXKg+7ROG2BNzHbeeWxgx7sE9ATmv5CYfd9qajvq1ZXv/jZT37ySa3Pn4xwVhHAnSVvf/ffn1+KB19flvG1qU6v065+jXb21Smmnor/jJb7CuI0WSjXVEf0WL5E2n/5/xpfUPVSWM9ysRYoayqVDk3A7MGy9Sj71vZgEXY+PcbLuEA1x+5FHsL2aVaUznYpsL4/+xltGd5400P/+XoYr594PBsmf/ZLQt12YdvYK90uGx+rnXu6awXZHnzbtZnbPAu+tY0/oSmq60osdetLo/3X7sHkwqpSq8pcUf0xSDHYNbK/GlP8UjUafmWuTF/8g49/fO2yfThjKMlnwDs+8I7+0tGXvaKuRzcpbrtJdYeNf75areEuzXergO9W3HxxoeDNKyJN4zlOX7O/xnut3X8+1qwZfmGBsc19jHLbq6y5baPS7j3MVgHZNJH2ub1kfsU1HKMzz/b3Jk5ZGU0cIJ+tO4c0z/8939n6Zu4z/YveT9Pm24MZJ5r8teW117Af36Tzoi83/zNPjJecvVT7vvxeMOue8MKNX6uZH29iJ/nGKtfNos2O3/X+Lvwc8FTzHM/zSY/rnjOx3Jwz6+X1Od8S4wXX9B80+Tltr2LJ9vcYb690+7ufyqabTR5HnBnNMWu1S+M2bZPv+Piy5Vug3Qwl8et5T8x9sue07Ng3yY0/Eyc3bs+aefOB5nnlPKejcFCbHFL+d7TqW3WdvlmM0gNzlzz5zU998FMKxPFSUFJfhFt+/hd31d3hdWUdrktFdZ12oqZ4rWqQa1UnXKdg7oqy282Vx7hSyRUMTqHZR2t7Kqc8ILYg2QLnieEX4y/9jad8SbnxcrPduKhvfH2OyekZ1xTHVxmbVSIq8Xkn++71pfG+zg2npvxfQVNen88R38IeLCPPJtLt+nV54+U8NUvZ5DZK5h7fJm+82TgxTrW/k/NEXlqXt7H72NM5w1dvmJ9PG3+XtWPWBtTtktZ7OmeMw5pmZvI27fqNlNNk+nPbDSa3V3r8Oyh93M/IK5p1jSZtv1vOs8e8MBmkN6mcnsifmIkSk9s2Nj9Gyt18BTbT7mt/lPFO1/nkwbMmzf3yzDa380x5ivp0ftrQkrw+b9MG4LbcHAQ7dDmVrR1UnIiV9clJ7WE1HGr/pidjTI9q3z4aivhoCvHhWNePVkV6pBgOH/nMJz5xqHkFnCZK4ymleMvPv+vi0O/vKkdxd1345er2qvG/WYXzdaon9nb7PbW/TYVhc2u5bcLJbdxHCoZzT7LVmvnk19mv//mLgO1QDRvnbL397Xhn367VvOb4lTkOJ+e7rt1/zb6a3GXaf744sR+9fOdEnotv1S76PN/Mwv4cbK9u6/N5YQu+1Cw3k2fntC+N8227vOz5zlITx/wkTm+rTUyWKRzPD8oL94Ke1RxmPxJeH1hWnusxH6Nm0uNE2rZp19ksz/MmOV81yjjPt1nbIM8m0s6fk+dj42Sb0C/84nbL9Jjcv2Zyf6pM+ZARGyqSb+etYFrzdhiJfUHSe8DX6o42b53J18TmrDy3k3U8qZ0drq7UOjBf1779kgKaL+sUub+qy6eKTjoYVlcPfeYTv35YT6SEnwQlb6MDB4p9Dz/cmx3t7C3Xq73QCdfHsnpDneofVGX5FgV0N1kPqJ/UTQCNF8hO4mae5RO76CpItjHOmkoPnLsKmHPw7A2hrNvb7PsXZmJ/rd+P44c8t//Nn229fFsj1jRkttJ7lyxt6+0csNxxY+cvIjmQPqVxGQDOgLUCuKm1tbncefGb+CDfTu0Hea+bfL3lraVt+6YSs4c8b5MykdTCuiWcjmafre25FCoLsi241tzSFmz73C/d7LXQ+Pj74ynKAjZqynZTxmvV53U1ekAx9OeLUPxZGpX31aujhxf6C6vLnSODe6+/fhDuvFMVP1qc6RMOKJj+48cfv6EajN6mM/IW7Z4fUohwtVbZbbutkNn+Yp+9GFa36UT1YLlrgbJ9KbCbl623WXN27RmmBsXHKFrDonkOhJVvaeV5EGx/TlWetsw9PZbvGwE4GYUd1ijkgNxuymTVV/PlZrvxUvCeP21ic09bsJK/t4EzyOq5Jsj2nu1mqoY56LYP/ezzF03Nh7UQbqi9+Lhy/lQF/E9ip/ijH73mmgfvJKgem/pSZnck7Ba9t4QiWQD9AyosNyh7NoU4r50z1wTROcQYlyus40GYzfODNRqFgma7ikaeW8Cs4Lksc8VmDUtbwbVpW2T35v3TWEtluZfYAuAc/ObbD2uneb6mieDZ5+PjsmHHNst53fgBwEuS67HxeTtxLpvj6ryJIDsv5/zCer89bfkWjK9/nXVn68Zze4q1dd5k2utFHzayFmR74D0crgu0/bFJYwMro01S+9P27FIMya4Ssqx1DynzP6tt+sxguPK5ab+D49SVoLfefvuOzjB8XyrCzSoIr1GBuCH6bb01xXCZBYHtn7c9cEFm+6NJWtp44GxDM7TP8mXoyjxE47gvCjZTU2GNX8c0r7XtTVbcE/zdjwNlzZXWQ5OeDJBtY83tGZ62VE6vz8vzJmEP6/kvMHWnPXAetOfhRjr/7BRsAxWrG/z/5HwybXWntmvq0HFd2gTbntcG4fZ6E8Y/3iuQKeA7KrOUv2urF60OnZysLrWrjHig3VxbW2m7tva43bf9mlPrXnfa5Q96Vg6jfzjRTn5G2Y9rL9s1sB9KMf6XIsUvjbrhq5/98IeP5mdNh6koJfve//5rwjB9T50qu5zdK1IMN6kQ7FXB+J6y2/ETbvyn8WmpeE6m2Qftnmgrce9htrlV6D7GOX9J0MY7Ty7bts4qspza/vt1Q0Vu7N3nAFlze/8nmHu6KX/r8ifKpM83WHfyUuEDF66J8/v4Mz3XwXaOt3XxumVLN3mT+TZv0+N87+3WXI/rfs4m9cu2Yu/fZhNpD6qbLzy2U3sJP0+r/vW4wPOaujg/dd3rTDUrU5osJrC0D7NJ9be05uvaO99Qy/VNrf12Kupv/clHP/pYftL2tS1LxL5bb50ZluXuzkp9SdUL1+tQvzmm+MOqQW7p9PqFn0h2stgJst0rktPVVhZ+gljPx9qnUL+DYKcd+9yOeVZ6InD22UR6W9N+Gb9PzSff97qA2MuZ5iprHjArbcM0cvCcl31bf2a27oS0nwMAk5q6xhxXd7R1tvdYWz0+UZ+3yza3rb2ub+oYSzdzZ/OJn7NtNe938r1b3WxDQnyIiAXcTToH1TblOr2tv/0otPtt2mk/2PcHcvxQhNFg1fbSn4ZY/0mV0uc7o+Kh0UzxXLeqDt57990rzbO2je1SCuIb7rijs3tpqbfc7c4VVXijCv3bdWTfoU9Or7ID254E2MAKf5vUSVB0FTD3+h48W++9jYH2az1r/bh6nYaKdtLE+53cB35bXpUpu3aqf+HP0lbR+nLl1zIe851MpQvgHPNqaKIu8mBH9b79VVFpW7a53xTL1qm+bwPEdTVWkzc1JveBHqy+rwYKrhVgj2ws9upAgXYzFlvybp7Yz3A5uI7aNd4+fj1V6ff0ue4P6uX4hdmZ4dLBubnBfXfdNdKmF/zO2xZnyA+++7++vNcZ7lPQ/Fd1RN6mN3WJwp1uTP7V66YbFZn2kN8dQZ8kO53Q6fdCp9dTEN3zYHq8u6at8tzAdpH9qc+uguF/DrRA2QLoSiXL/gRoPRV+/tuGVKIALnATAWT7l0m7MVb7nZg85E/pjppV23Caq72mzrdg2r/oOBhYb6zSCrKHajdsvV+yOe9TNNRwqm2tVbqGWnpWe+jTMaX/b3VQ3Pv5T37ogv9C4wV7tN/0rnft7JWzPxlT/dOqB27Wkdqj7B06+3e0b8p6paeW3ru/e819jFNpPc9dBc0WQOfL1VkPhVWi3lthlWk7bdf9Zu/NZv6ot2mTDcOwwNluJuABc9PLrLR9WdC2yrtDD/a/TQPANpfbBU/5lJuItWB7HHBbb3dzycDWuJbczu2JvTdN/hfwJu0dMBZkK7i2OxLaPH/ZUett37XPnVJepsQiFLW/x7R0RLlPaulL2kO/O6gGv//nv/7ryrvwXFBH9S3vfN/uznx4U5HSm7XjX6usG/UOvrcsy3lb74W6+fPLtMkfHmyyv+CpcrPhGnbFjeZaz341jqYS9C8PFrniy88Qf/420Zyw9ujvystFMzzDgmQPmPPky824ON/OJxu+sWF/THEFCGDKbWwfFDjnwFr1os3bdLAA2wJtpa1X29ocW7apqUPHr7TxNS9kzXuzR3tX3r74XzZzJ017x8d8Ixobm223/raebHtS3n/TaLJcVFV1TDvu2yo439bHkq+Euvz86rHBF77wbz/2nG9wAdjyR3HfL/3SQlpaelVdlzcpBFQQnd6k6fs7/f6OPF61+eQ3bSzwa5JeadmNUixQbq/5bMseSNvtuW0ohw51+5xtW5HpfVmPcxMQe6VmwbKXk6bn2dbZsI12nT974kSY0ooNAF6wpi0ZtyhKWGBtvdUWUFuPtQ8XGQfWFnhrnerZ8bL+rT1/nLrgjYPkpu31nmsF1NZ7XVfDfD1si1/si4+WVpvkm7fPmTJeVvwvHn4b9KMqQH8RU/pCHcOXY6i+WXU6X9/ql+HbkkftDXfc0e0tLe3qxt7VdRHeGFP9N7Rzf6LT6814IGSf+rZTUHi67D3bieaVkaamAJY+jCNPRb+v/HwC+x7arvtp4v2t9S5b4KzKyae1dFtWxoV9CisrADinmnq3bYGsXWovrZp7sa3zJwfaVjt7u2VtW97YHrefifdnww19WMjqahhp8kvONUMNvVOoade27b44CSsLVj5sPhoMVrQb/lCF53diHP3nwUr53dHO8uB9d91l47C3lK10pPxKHd2DBzv92R1vqGPar535t4qyc60VPO9ZnGbNSWVBtF2BozPbD53+jH+p0PK80moqsG2rraCtIrIPVf4JX5ONT7PgWR+2vLqavvoHAC48VqcroLbA2oclNn9RLb1Hu6nIt3tAacGjZtZZ6IH16iAMV5d9/LW1dW67t+2nkP/SEa0n/7FUhH9bx/Bb1dGj9w137x5tpSuEbJmS+ra/9/cuGR5Z/FntuZ9PIb5an99sXHQzVmEK6QSyEmLvvuxa8KxJQbRdjaO9jJ2v3K7srfmlNrQf6pFfpsj/LOZBtH24oqIBgG1l3KblYSP5e0B274M8fNHX29UztnO137T91klkVw8ZWpC9Yj3Yq97c+R6a0rBIO8B2zUgx4qJixK8pRPiN4pJdv3nvP/tnz+YNzq/zflR++Bfe9yadID+nPfWj+px2ufbXFfqk2vFCNVXBkr1fmyW/9rMF0BY8l/3exPgzTV6haNpO+0bvpy2I1ss8DpxtsnFlNsynLQ8+acMprU8AYNtr63hrG5pJDWDTk21Btg0X0dyHi+TNt1ubaO/H2z1r/6xdrBVgrw7yJfoUZNv1sPP+8Sf406ZBGwNpf4z02eppBdVPKeM/pSr95mc+/pHPN5udF+flKNidDOs67iti+PEUC7tix/d1Op1LxoVnO50YJ2Pvt0laJWHDNwoLou2mKs0ncx9HpPXbqsKwSkAzezd5nHO+C5WPfW4DaFUedgUOKw/jQpprDgDAtGjaPXu0TiUff22BdJv2MdkWYKut3IbtZftH+nF7ObKrhNhl+Yah9uB64G2o8S2npJ30D1p2/DUfDYcHNftqTPFzVV19enTZ4r2f++e/vdxses6c0z2/7+/ccWndr1+rgv6mmNI79NNv6fR6pV9KxgKpadGc6PlLGTlw9i8V9vv+pUL/1N0G29soiDb+ocm+MGhjoD2ItiEcOv52SSFVFmZcKKekYgAAnKamTWxbxjz2umlLS+uEsiDbgm4F120bso3aUX9Hmlvnk32h0b/UqMC6/auuBd1uitpPC6ytE1L7QYFF+EwK8fdSqr8QOuHLn/nIR55pNjvrzske/4k77rhoZbX+niJUb9Piu8pu77U22D5fh3GbFPRTsveZ/3Tln6pUAdhwju7srALpGa8QxkMatpn2fdnce6EHduvWoX+p0D42tBUEAAAvmLUvmnn7ah1Udh+Gbs/bVQ+qLX87tjHN+7J2dbS6EobLyz4sxILqtb/2+57xzbc97Ys8RNavDvJfYki/PkrFH3aL6lv33n334Wars+as7uV9+/Z1hi9/+eVlHW6PKdyuTxA3eC+kH+TpYjvag+iZmdCdmws9zS2wzgV+m7JKLtmtWYehUhBtY77sxLdCDwDAWaP2x/8KbN9JUnBtQyn9yiHbuP2x4NoC6cGKguvFpVBp7n8NbtZPFe0LuzfHaDh6OMX0kVGqPtR/5JGn7r333jw+5iw4ayXLbg3eL/t3qFS/Tz/mer23fIHkaQqm7YTWW+7MzHoQ3ZnRLrBPzLZO+dtRPsQKom1sl30z2Xqh/ZhrmsqzGgBw3jRtrbVNNiygbL7wb0Mrt22Hlt6Xt7rWc612eLi0pPlyfr/bNPbYlL1XvWm97VUlFFgXHzkaRnd9+Sz1Vp/xPfuT73vf7tVR+tt6A3bljlfqDV3lPbFTMka6PUHtT03dudnQm50NdufCaGO72k/HzTbbht6TFSQLnkeD/O3j9s6E2+69AgAuTNZWKR6xYQFl14Lr3HPtzdQ2bJftPfnQD7XH9pfi4fKSgutl/0uxrc4P2984Bk3p8RTDA3rXn+wuzP2bP/zVXz2jtzU/c3szhbjvve/7qZTqv6mlHys6nZsse1qCKgukbWf6n5dm7IYrzWXvegqm9c/3wDY8YX0svA3lGDW3UrUe6faYT8nJCgC4QDRtkwVZ7dW0Ch9zrbY65gsCbCv2XjWzGMWHX64OvONrtLLiy3mTKWir9R7zBR8sLh09oJz/pPS/+7Ebrv29O++884z0+J6RvfjWX/iFl3eKzj4dsPcXsfhB65214GoqNCef9UJb8OxfMtRkn3ptXdtjva3ks1PBc6UTchQqnZx+YrbvlUAaALCVWfusmQ8FUXvtvdVqxy1+CfbX5O3YdFvbrMm+02RfYByuLPul96wt9zc8JW23fZDyCySk+s+0+KFhVdz7uY9/6Ft57Yv3kvaeXU86DLuvTJ36/SmG/0q/ZMe/dLYdg8gT8D8f6QTszc+H3sK8f9r1t7+N94GNka4VSA/tE65ORn+vBNEAgAtR04bZX5W7MzPeY+291duV3qs12fYX5cGxxTBYXFKA2fx1eVpoB1iPdTUaDfUJ6l+FqvjQcHXh65/77X/+oq9frY9iL86b3vWBnWUx2h+K9Kv6NPdTOjbFVB0MnYAWPPcXFsLs7ktCd3Ymn4Db/LOEfWPYxmDZp9v2Tk0+AQBwIWraMLuUq3+RXrGMte/beiiEf4YofHiqXTTBBqaOh2xOSZvuQ3VjLGMRfyDG6ifL/uqh629+7UOPfPnLK80mL8iLCqjfevvtN/Xi8E4l/0cdhMs1n6qIyj7M9lQAZy++2HumrZd6W7OTS2/aLh6/euxYHs7TfKIHAGBbaNo6Hw6g9q79C3TY5m28XTCh/d5XHms9msbm/WKF1z+hg33l9a977V8qqH62yT9tLzig/qH3vvevd6rwj1KMf70sy3kLq5pV258Kmn1qnb34otBb2OF3N9zuJ5qdVdYrPVpd9V7p8V2YAADYpiywzPdNUDPvd17c5m198+HBL6ZgY4yHw6nqrdb7j4ppezruN4UUX/Gy177xyKNf+YtvNmtPy2nvqbe/+93zg6L7M3WMt+tJP6QdH72wTYOmN9YKWm9hwXunreBtyy8cbmDv0Xqm7TqW9uegqfg2MABg6ln7Z51odgncTi/fSmO7s/dosd1Abf7A/iI9Zd+TsthO798O/WdSSB+ZrYe/9Qcf//his/qkTquH+pbbbrsshe7fSTH946IoX6PdGvXJxaLJ7b+HrSDpk5vdnGVmxw4PqP2TquVvc3ZiWTBtl9exT6sE0wCAaWFtnvfSWjxpPbgKrqeBvVcbAuI3v7FL49bNxSamIAZQJJ103KP2wXV6868bxvLY1a/5vke/85WvnDKoPmVA/Y4PfGBntTK4NcXwT2NRXuqFK5uO6MoG7c/OhBkb5jE7OxWB9CTrma5WVwmmAQBTx4Pqym6Ekv9KPU0toQ1rtSue+Jhyv7TeVMiHWLFeUZYXa/5jMZbPvuLNb/r6g/fdt+rrTuCkAfX+39pfHvpq+If6dPaPFK3PWx/4NLG325ufCzMXXeSf1qYtmLbeaftzz1SNowIAYCO1gdZja0MCpon1yttkcYBdv3qqQgELqovCbiryg/pAkS59c/nZJ+57YtyrvNEJR9nrdeKT/2HHP4kp/pKC6R3TFkzbDujNzYb+jubLh9P2/sU+lU/8RQIAgKlkbaFdq3nqKPaxGMhiIYuJpi0Wsti3iMXOFOMvzq6+9n/bv3//CT9RnXDFHz1826/oI9kvFGWxZ/pCyfypzHqm7SLv09o7a73TU/PFUwAANqMYwMKAouz4sI+pY73zZeljq20I6NR1sNr7L4oFvfFrj3V7Ox798pfubdasc1xAve/Agc71N97406GO/7go4jWeOYU7L38am/M/8Uzd+2/Y7cQ9oJ7S9w8AgLGboNjl5KYyoBYbQ24BtRmt2pU/LNMXp4K9Ve2DnXrjN77s+1//l5e96U0PPXHffev+hH/8kI+HH/6+ugr/g57twfTUfRIRu69/ezWPaXz/Leul9y8jElADAKaV2kAPKNUmTiuLhSwm6s8veIw0Vd/OlLVYMF4b6vAPLhoMXtNkjK3rof7hd7//hhTD3y073Z/Tky2SatZMCe0wCyLtduJdu6LHtCtivhWp9VJbYA0AwBQqFER2FBd4J9MU817qVE/fjV8mlGX3uqpOSzfe/MZvPfzlvzjUZK/voY5l9faiKP77PPB++nol7R1bYbGhHlDhKDv5sjn2qZxeagDAFLLxwx0F1NN2hY8T6SpG8r/gN8vTxmJkfbD65TpWb2+y3DigvuXW9/1QCvGvxykuMPbJ04c52J8z4EF02e/nSwbSQw0AmDopdGb6obQLFNCx5Ky3vuiUUx0WWKycUvprP/Le9/9wk7UWUBehfofKzU/4n/enkU4U+8TlAXWTBeuxj16ZjIfAUKEAALa7pq2z3thOf8Y73JDZnig6XcUH5dTGBH5Z4RDfFuv6p5qsHFD/yHvf+wNac0u335uZ5i/h+ZcOpvjPGJvSzrBPYt3ZGQ+qffiH57OXAADbTNO2WVtnbZ5dOjd2GOoxyfZQLAvvcJtWFit7zBzDLT96221vtjwPqOs67tfueXU1msKLlk+ygJpPocezoLrohN78vH8pw77h619MAABgG7G2zdo4C6btTsm5F7ZZibEcK013vGQxcwrp1aM6vNOWPSpSGPkDsSwvm/q74tknU3peTyDvF6tk+jsWfBgIQTUAYLtohzjaZXOt82jaA8aTSbVCySmPlyxmLory0pjCG/fbxT/e+p7b31jG8O6iM+UBddMz7X/m4SofJ+UXuG+u/mEnVBrZZfWalQAAXEjUjpW9HEh3Z2bpLDoF650eLC6GejBocqaXXfklpXr52M1v+POijPXbUwwX0TObP23Uw5GfXDg1+7OYXeR9ZudOvxKI/wnI9h37DwCwVTXtlHUOWds1c9HO0F+YzzcswSlZR1o9GoZ62kc1GI934s6kWFofw4rvU8bstHfdG9sDdV2FEZ+6Tpt9YdF6q61X3z/da26X1DFepihXAIDzTW1RG+dYG9Wdmx+3WdaG8cXD01etDkKqCKZNE+fMxhD22nc0r9LUJfDJoxbqqgrDxUWl2B+nR/tJO86Gf3Rm8pVAunOaNLebwsQyXxWE4BoAcE6pzWmDaOv8sTbJ26jZOU0zPl46X7lKjRjN06lZkKQdNVha9FjJF6edypf2g2LocFWh4naFFruUJYnRh30Ml5dDNRw2mTgtTcBsY8+6/Rl98tenf7sqiILsstsLpSotq9DysJDmOQAAnGnWxqit8b+gqu2xNsguf9dVm2RtU7f9Un3TbuE0aVdZbGQxkn/nztpzaLdE+7P8FYWK3KVatG+X5TXwT16rR4/5nALzwuXe6Nxr3ZufzePTdu70ngEbo1aoIuPyhACAM05ti7Ux7VBEa3usDbJg2oJra5vaXmu8ANqv9agKgyOKjexCBHC5LKWOYppL7CPadN8/cjPaQcNji2G0ssKnsJeqqbfsm7D5kns7wszui0Pfv0094/mOCg4A8EKp7bDmw64XbW1K28bM0MacOYqBLBYara741T3GDTsyixFT6hQhhme1b0YEjevZp47V558Pw6UlTsQzSeWsveye9x5Y5bdzp385pNPv5cpPuzv3cjcTAGC6Ne1B27ts38/pNJe6m7nYeqF35C8YdrvexhDTnEHa5xYLWUxE7/4GHkwrhg7h2SKF+JSWRhS9DbRDbKzQ6tGjOaj2k5O9dMZYYG3j21T5WXBtly6yL4rYuGu7cYzNS+td8MpRn469Ls0VKh+OAWAbszpedb3V+TZZG2BtgbUJ1jb0FnaE/vycfwHe2o5O1+6LoLZCbQrDCc8g25eaPJhWLOTfLWP3rpN3RxqpyD5VXve6179D++v6WBSzHqxgjXZMsltL1pWShY8JnuZ7159NVgm2XyCxitP2dall67H2qZPn/kWSyUPQllk78QEAF57JetzaAtXz3gbYpPbArs7hHS/NvOwpuLb22NoE6v6zR8fFgumVo0dCtbpKO7uJ5sutNg7mK+V1N9/8GhXfm4ui3EFX/iZUgOx+7fbJzE5wD+ooVGddG2DbPvdKtK/JAm3LK1WAizz0v/3THscEAC4sXs/bl9QtgLa21TpOuhY45yDaxkDblaIs7R1atk3zXJxdPmZ6eSUsHz4cqsGANvYECu2XFNLhVMTfL1/22tePtKN+suiUl/oX8HAcK0i2b+xSMYX1VHetp1qBHM4pOw5W6bY9Fh27jqgF250caLfHhM+FALBVWU+I9UDn60L7pKDZh2/MzYWu1enNXylpZ8+P9n4cS4cOeexDMH1i9iGvrtJ3Ywr/MoYDB4ofefixexWQ3OKXicPJqWD5rUr9MnAzCt6soBHBnXeKotuj4KlR5Zf2qVSmUzVSga81t/I9cayoJADgDFMdO65mVcd2ivHwPfsiYeFT85fFZivq4q3A/tKbwnB5JawcORJGNsSD3qlTsnJdjarPPLd89G1luPfedO3Nr3+dPoa8IhYl46hPRfvH7l9vtye3AM2HgWjCeWaVczvZ1dXtz4g6LmVXk/WA9K0XpJ/H31nPh03Rroed6/7J4U5U8gBwAk1dORkptEM2/IuDNmTDvijodyTU1J9Rvau61784uDZs0ns92wnnjx0LHT8b1mqB9PjLhzZigWNzUrbfUl0f0tnw+/f9xq//e79A4/Wvf8OiTpLXdXq9l9FLfQpNAbP9VA+r5kuLdSiKZmwvBXCLaIPrtfF56yYLtjtW+ecGwL/kouDb/gzp4/T0HGeNh6a28Vh3dDnWALabic6FdfVeU596UGz1pndUKHC2SQGzd1qM69JmagPoph6mxtxC7Hhqsr/gDo4taToWhkvLoR4Nx8cbJ9dRGa9H1RdTGf7PR7/0pUfGe+xHfuG2f6qT55eLoujw5cTT1ARaVnH05uw227kH1CoQ34Psx62rqSzaEyAfr9o/HPnwEM3XTXYs7Xj73JL69N4c/1QnvY6/whoqIwBb1ca2yeorTW2vsddek8s2tUGxBdVFqYavWW63l/Grbnx9bB12TMX+wm5fNrQb2A0WlzyQds16nJyV+zqlkQr9v/jjuz/8D7SouLrxstd9f13EeI0+fd5oAQROg1UkthdVMIery/5nklzx5AJpaVxI7Hg2PTDWg60PSv6lR7vCSHOVEZvseqfe62K92d6gWMOiY+3Hvmlk/OVyHgCcd019lNuopp7SlOuyXOdZz7P1urW9z12bZmfXrrTh9Z9dbUPPtddpXhoXDovv6tEoDJaXw+qRo82dD5vhHTbhtNh3ARRRf1rnz0dv+1t/8aDlrdt7+95z+wdCp/yXdt1lvHg2lMDu2GR3cGIYyHSwHmvrqbYPV96jXanS0nlUW/4o93JP9N8AwDnhHTsWPCtwLiyAngim2+FtdP5MgZR8qKoN7RgsLfnlgDnqL57d6j7Vo//23rs/8kHtR2/cxz3U5uo3vv75WFW9stN5A8M+XjwLnuxPKXZBdC+0VonZp3o+AW5bba+P9fbY5L3ZbS/PTNPL4+MNm14em/zb7rlB0yv4fxtJYufmcaWEcgNMrw3tcV5SnVNaj7PqG9Ul/h0QG7/s9YzVO7OhZ18KtEvRWQ+z8vxL2U0vs7dJBNPbl7VJfmyTX7Fj5cjRsPz84VCtrHqMwlF/8azdDqm6K3SKT9z+xS8+02Qfv09vefdtby6K+Gta8/12MAisX6Rmv3mvgAVOquxyQJWDKivsvgn7d/trG6x8wNcd93x+abL/bZ71Zrc93srzHm9Pa24Rd5vfbL/RupO6/dkAtoaJ83azM7jteFE7rLkFvNabbMGR9SjnuedvHFqo+bq01QS22OadoL7ANuJlwA51CtXqwANpm+rh0Hun/dKxXhyaMoEXpI2JU4j/WWfgB+69+//+XLPKHbdX9+7f37t0duFvac0HY1Fe7o02J+KLZztfu88qP+sRaMfhek+BjUlregnYz1Oobehk8kS003Vd0NzMx2Vks2V/4lreCbffYNNqdeL3AnACm5xPx+fY6aTzSdPkfGPexu02rh/PLbC2s9YDbX+aW/dzN/m9sI015cM6XmxstF3S1/5CbkG0fa/L8vyL81ZeJgsNXhjbz5qlVD9RFeG/u+raa//tPXfeOcgrs0337oEDofj0w7f9k5DirbEsLvMeM7x0FtRoZjvdA+qZvl9uKP/5Pw8VGBd4KkWYiQpw48nqJcTKiZUrm7xn29I2y73aesjrmqlZmZ/fzNeW/dHTtpAX2+Xxw/GopLEdtGV9o8ny3TSqa3kWzLTJnPDgNyd8suXcq5zX5WEW65eV8LTP87PXGf9mJ/odMV2srBiVB7+Er00KntseaQuojW/VbouXxM5T7eentNPv3rO8+I/uueee475seMI9ve/WW2eqVPxznd4/VxTx4nHjizND+9N2qfdcK7j2C+DPzDCuDS/dJmUn5+QguR1KYhfuHwfaHnzb+rzsw0wsv1mXtzvBB2vbZsK6pQ3rgPNmw3lx3Flygjp3XB8301pQbMFvk+9DMvLkXwD0bXytvYI/Gs4NnAltHW29z8OVlXz9aAXRys2lzcohzhg7n+u6PqjkJ4tY//177757Ja9Z76R7/a/dccfc4ZXhr6ha+G8UVPe9gcVZY9Wv9Vq3lymyL5mc4hAB51Tb850DbNUH415xpZu5JbViIhC3DFvvL6DsJp0fgDNMdab+FxZU+JTz1gXGtuzJvDzOb4NhmzxIti8MA1uEqsyR9USvLIfRsqaB3R68WYezwuqCqk4rMaZ/cVG/+z//+7vuWmpWHcdqlpPad8cdl6bB6A61o/+LguoiN444a9rKXJN9mdGuf+zfztbkvdfaJMciHAdsAU053LQ0nqqMav044PZNm+W2dzxn5e3anzDevlkWf05OrOX73Lb12drzT6KtDG3LU1aML9W6H6CFl/JD1701LdjrnPrtviQv9OXzW9Oj6rVcx3lGM7c8C2Q9S/OYX9+30+Rpe2i2sYd2Xc7I/z3ZBM0ns8n6cc6pngucCyqHVhKt/qqrURitruQvGa6s+vAOOwM31oM486wuUTA9UvJAOdO569677no2r9ncadUeb7399qs6dfi5UId/aGOq7SCOGzycee2+tZOqaC68b7c2ty819uyLjWtfaDScWNiSThWcTJZZT06EvRvWrQuINynrOcc3nLBhWc87rt4abzKRb9s183XWLdtr2dybPf/veTaTJjfEdtXY8UvtXmrTa3nt6zWNq/7l/Bxwrt/2RNbW+vZ6aJ9n8tom0+X0eNFMHscm7Y/jbEs0+W3eeJ5/94mMtaRY0t/VZPaGcuNLaw/Z5O9hj+NVk+kT2HhcgfPMPwR6mU6hGo7yFwrty4X+pcIq1PXI723QdjZ4Ed9wnuDMaY+HjZmOKf7TUTd88rMf/vDjzeoTOu0j8hN33HHRYDB6lw7mbaoi32hBXv6khLNKJ49X/3porxTigbX1VtvVQppln+xLjePtaTRwgTvNBuOFNCubBdTZWjB8onNn/XOV9kX76Wv5lmp/H9v8+LWNiWR+gjIm816I8Q5oEvY64zyTF+zRV51oM6ecDZkn6vHN2e26Zj65abN+MutkTvvtU7fhAjc+pzT3LxSOmiDa5p62eXOpO/t+izbPp9Ppnk14sdrYVnv9C0VKHwmx/o177777cLP6pF7w0fnR977vZ6s6vU/H9Rb94FmC6nNMjYk3J9aoFGXodK3XOvdY2+X4xne+WjdesNkewIt3lhsze3U7S9u5aX/iZvkb884a6g7gJdBZmv/rVFL77d9Dyd9F8WC66Y0ereYeaa3Qxs0H0bNc52C9JpheVo33Ge37D/3JRz/0m82q0/KijtaP3XbbzSoH/yCF+Ld1vPvK4qifL22ALXZLWQ+sbcx1c61rD7BtJScoAADnTts++4fSHECPBnZ9aAXPFkDblTkUXNM2bwn2eWe1COnfpE783//4wx/+YpN/2l70EXzL+963uzNIPxeL9D/FWFyVCwy2FvtiY9l8qbEbOt1eKHp97722kxsAAJx5flk7BczD4aqCZ+uFXvU7FRIqbUH6MKPj9Xgs4v/arYa/+Ycf+9hzzZoX5CV9JLLL6h0ZpFeHNPzFEIr3Fp1OtPE/2FraoR95XuQx2N6DnXuxO0rb5aLWf5oGAADHaXqT/VEPFjzblwnbLxJWg2FIioV8eIe1p9a20q5uOUWntHHrdoOFjw5T8X8t1atf+8rHP76Y175wuVS8RD92++03DUfpx4sQ3x/L4vutB5TAeotpg2WxwNqvGlI2Y639CiKlB9ltsB01H39xon0uFQIAYFqsC5xz2sdBN18g9C8RKm2XtmuvwlHb+GilteDt5uRzsTXYxRz8ONXVfbEIHxrG+Eef/fCHH2hWv2hn7Ci/4Y47unPLg58ORfE3tfgjZdl5uRUo+6WxBW0Ikm2sdalp8oohPv7aJgXdvmzBt839GRmBNgDggjcZPIu1aj5EwwNlu713nluedRhWzdyvCKFps+AbW4t9z8yOjY7dt1KKfxxT9Tuvmu39h7vuumvYbPKSnPGj/gO33rqnH8r9euGfUYn8nqKIe+wN2Cc3bHETQbYVjGg92J2m17oNtG2yQmnBtY6rXcpPD54eVyL5RTwJAMCW0rZVxto96xTyO7sqaLZl773Mt/bOl7Cz3uh8TWhF0Ll1s/avmWNr8++N6bjWdXoyxvTNFMrfGnTSb3/+Qx96qtnkjDhrJeFt73nPJYOi80tK/oKma1X0uh51WcHFhaU5ZvZoBcaHitgYbJss4PZ5x3uvHRUNAGArsoC5mfusqpobqChotqEcllYQ7b3RWj9uxWjPLjx2zPQJSQZaeFTLH1upZ37tCx/71Rf1pcNTOaslZN++fZ3B1S+/utMLf1dv6lYFX9f4dasJqrePppKxRx8W0gbadn1su6qIBdrNn1k47gCAc6ppe7zH2QPmPO7Zg+fRMA/raDaljdpGdNwtJtEx/o6O6sf0Memu0Ve/+t377rvvjAzv2MxZDahb+2699eI6dV6h0vqT+oHvKnvdV7aD9ynA24QdR6u4NPlQkIm0Fep2uIh92dHGatvcvggZo4Lt9vk2m0gDAHAcj1yav4Qaa2/Eh2wMbbzzxBjnZvLA2doWTTZv0z41z8cFzuINH45ahNFg8A3lfEJx5h/ENHzgM5/4xKG80dlzTkvRm3/ufVf0Z8JrU53erB/8V/TT39rp9fybsoyx3kasgrKZJi9gFlg3hdzGXHuPtabClsvmC48WdLdz27a0nu2meE68nmuWAQDbVBPkjoOUNmhWrOBfDGznzeQBc3OljfHdCH2ee6et3Ri3SYYgetuwmMKGnSqI1jFOf6as31Vh+PxKjF/5wt13P5m3OvvOS4nat/+XFsLM8o/WRfgxvfs369d4dafXvdhPAD8JCJi2HT+kuUJzzTH2IHsyqPZgugmuC5uaYHzj5D3ba+Vk4+sCALa4iaC2TSVLNEHwppOC5rq92oaW1wXTCqDdZDC+9oBtxP8S3sQCo+HwsFr++5X1+VjVn4475z5976/92rFm03PmvJeyH3rPbbconvpZ/So/olPpshTi5QqqSv80SXA0Pex4N8k2KLYTxYaFeHBtQ0Qs0PZ5TgcLtq3itBMrPyGnfe4Z9pBRlgDg/LA6eVLbvjdT29bb3HuVRzlI9us8W+DcDNmwq2xsHjRveH1sW22brw9TVQzpaS08o09afzIqOr/52Y/+q89o+bw19lumFO679Zf2pLTys9oXP6/I6iZlzWmndTTnTME4ILZHKxAWQnuQ3c1XF7EA2680YjeosQDcAm6vZHPxGRciT4yXAABnQ1Nnm8kIx4PmNlC2nmVLK1C2cc8eMFvw7P8m623qbDj7xGV3DVxSmfiGCshvpO7O3/qTf/V/PJFXn19bqZTGN9xxR2f30lJv2O2+saqLn9G++5sKjq72P/NMnJzAOk1lu74wK+C2ILsJrseB92SPt/25SP/WlSzKGQCcng2BrtWmdgMU/yJgGzDbFwQtYG56ne1ydG09S92L09EO76hGo8e18O/Ucv9Wr1r9wsG5ucF9d91lAfaWKDxb8mPf3v37e3t27tw1rIqrdQa+SVl/Q7/o2zrdbs+/iECAjROZLBdW2duJaMXck3k5L+ZL+bW923Zt7Txvh5fYWO2JL0a2NjYElEMA24HVjY1xaiLP5DHMlV9BI49bzlNl45c9PfK22WtFqxst7XWkzdfyxja8PmDaANo6vUbD4UBl6I9SKH6nTukL3aL6zjNLSwfvv+eeQbP5lrHlS/Ob3vWunb3Ye5X2600pxNdaln7r13d7vYX2W74E1zg5q8THqXX8xLUvRk58+dEqeV+OCq6twre0Bdi+XT7J2xPet2/mvm1rokyOU5RTAOdSUycd19BP1FUeALcdVZqCzZXXdl75cpM33q5JW5123HLzumbdz52sH4ENvE21Ti21pcPV1WPK+aIK1BdUar5cl+GBwcLC1//8gx880my+JV1QJXzfHXdcmgbVm1JdvVkRzGv0y9+oE/l7y05nztaPT2rgBVETkP9nKkdZPj08uJ4IqNvg2efWo+3pdq7n2LxZP05r8sDb5rbsr7zeZEPkxr8HADSsDtlgY47XHE17aO2ip9v5hjxf3jhtlt88x038DuPUJr8XcDKTHVHVaLSk5LdUxB4MdfpK7JSfj73yz++9665nfYMLwAV7BtjNYlIqflLJn04h3hxDujzFsFNBz0L7prwCAM6UpjytK1XjMtYEyZ0ccNuFatpP275sgbelfd4E3/aEthFq5m3l4mybZu4m11G2ge1rfK7rPG9PdZ3znhyf+xYQt8km0WzTBsF5DLOmdtnmG/LWtZMTdcw4NVnvAC9R28Z5OU31sZjCUcVwTymG+7LK4u+mavD75+ImLGfDtjhTfvhd77qyKHs/morir+gI/biydutgdaMibh09u2AxcH5NNlp22qlSyeO0LfDOgXZhFU0zXwu+bZt2sgA7f4ly0xOXhg+48KyrG7K1HKXqPPzChl54gNwEwrVfXi4Ps2ivy9wGzbbtOtQN2AoUQacYarVjdvvvg5o+rbL6u6Phyn/67Cc/+bhvcwHbLmdZ3Lt/f/fqfr+73O3Oder4JtVBP6Gq6B0KWl5pn4jaP2EBW49Ow4kzcd1JOW4IVQXZZgqsFYl7cN32fntA7r3e1hOutDa0YNyGmLTjvTc6vglvbNK4AziBTc4ts1muX195fMOSSnGE0n4zkhwIB79hSQ6WPTBub1QyeU5OpNedqZy32KK8jdJ5YjGYPhB+Q+fAp2JK/3EUqy8shLD43dXV4f333GMB9gVfiDevDS5w+269dWZYlrs7dX1JFcL1CkHeHFNxiw7oLZ1er7TD5hWaVUJURNiKTlQuvQHXlP/nZU3jtM9yXrPgSQ/EPd0E2Ja2gNvSbdDd5Fk6z+35NtfkY8P9Be1hvRP8rpvmcr7hXPECvJ7lWAk8bs0m2xofQKEymwNhS1uQq7SVY8/Py35nvyb4HedpsqDZn2NzezXL9xfekG7mPnlybd2mTvD7AueVymX+C6vdByLYrcArLf6pzoTPVCl9vjMqHhrNFM91q+rgvXffvdI8a9uYirNy3/vff00YDr+nDsXLVUG9Qgf9lSHFVylw+N6y2/FKy3sGJio04IIwUV6PK7mW4TeNskDaZv6gmeZW6XlWTvvyRP44z5bG6yw5udzM2+DbtvaE5TXbjvMsuSGdX9A2Wcs/mVOcmydf2/CNTmtLvBSncTxP44hnp1k2chBq87zseZPrfEWz7LNmm03m4+0n0jaz4Di/hC008/H6Zp5XNHmWVtvieZo2eSvrsk7nvQJbhcqr1d32l1BLV8OhnQffUqG+X/MHVJq/WcT0rTrGb//JRz/6WPOsbWvqzt59+/cvhLmLvq8O9et05F+jQnCDKrortSeu0s643O62570RXhkyRATbkLfy2Vpqg4lt1ljlabMmMLYx3ZM93sfNbVut96dOrGuW7Z/Pm+A75Rxbmf/7Qs5pFny7nMgPa5s0+U7p/D9rn9PydRvzJpY9edwWaOSSocdxEVlLr2WNU87q03Z/5jVrzzEejLaa9KZ57fN8cX3wmldZx8hantfjE9v4a+aMJq1naIo2r62+b57jSetxztseZ2OZkuNyNtkGuNC1f7G0uthuDa/T5RllP64T4HEtPKQV/yXW4cuj55/96md/53eO5mdNh6k/4295522XpYXiLUVd3aKC8APaITcqe1ZV7LzScyo0vo9yvbpJxQpMsw3nxCnPkJOdQzrT7IY7fsq1PdwWbfs6VeDjoSnNsk3+JEv7Rj61ybytL/ncUzZ0ZWKbnD+xzXiFTG4rHvC3C+dK+wNzBeTJc8qCyybpP3/i98hBp61vtmi3tWPcHGfP8cUctFquB7J5ja/L2048d9yhofTEZOvHY4p91myTn3m8Uxys49ae84MLXAB0XrRnhs43O+OWYkiLWlzWwkM6C79Qh+Iz6ejgc3/2/3z86bzldKIGmXDgwIHijx9//IZ6UP24is0Pa/f8kArL1VrVtfVqoG1/sc+AqaCmIzWnu5361rBECwybbFtu1nuwrUcP7XxTPfg6W5Pz8nP0v31NX5ODwZzKDVe7evyBwIPGdq6f4RspR1Nes/ZzPTG50G7UzDxfed4s6oXsubZmcp39HPsd88+xdTnPMywPwLRoYmg31OlvvdB/qtrhj0OqPv2jL3/5g3feead9tIZQPW6koHrfww/3Zkc7e8PicHe16F8fQvUGrXmrGpk321VDbLyQlbF2aIjKnD8VAM4oC6iNVzHUMwDOEusgsH/NcA4bAlWP6m+kIn1ecc6fpVTc1x0tPzxbXDpY7hwZ3Hv99YNAML0OAfWpxX233npRVRS761HcXRbhCkXSr9Keu1mrXqc2bm+33y9ygJ2/2OhBtgfaAAAAW4gFz+3kQ+mKMBysVopbvq7pS4pvvhxi+npVl08VnXQwrK4e+swnPnFYzySwOQkC6hfB7tI4KorryipeV8dwncrkdaFO16pwXqvypnlxZdntrguwCbIBAMA5NRk8NwF0NRxYTPJESPFRRSePaqNHFZ48UsTwSFWnRzpl/ci9d99tATReAALqM2D/gf29p/5y/qbUTa8oUnxFnYrv1Z69RqsuVvndrUhaU9xVdPIl+trg2ucAAABngAXNbRBtIV5djTRPh5Q+qJDjoNIWKD9WhPStuk7fjHX85rPDxQfuv+eegT0fLx4B9Vny9ne/e34ldG4uinizwubXKuu1FmSrQPe12/sq65qHGRV6PwYeWhNgAwCA02XBc5NMLqwquaKlVa1aVXBh13+2S9l9pQ7pyzNh9OU/+PjH7SodOMMIqM+d+Ob3ve/ymVF4fQr1GxQ6f792/hs1v0qnQ0frLZrmeAAAgNPlsUMKaaQA4vFUp/sUU9ynaOIvlmP9xS/cffdTzTY4ywjgzrF3vOMD/SNXLfZmh8Pe8rDbL2fKPUWqXl3X4fX6NHmzyv3ri05nl41zmryFrc8BAMBUmRzG0cYG9Whkwzi+qORXiiJ9sY7l1+rV+oluXB4MZ2dXdz4+P/jUpz5ovdU4Rwiot4C33n77jjjs7Op1hruGo3BxGcNVdYgvjyG9MsVwkzZ5ZafbW7Bv4tqNDfLl+vINDgi0AQC48K0Fzu3dCHObPxoOjmn1AyH59A2t+laVwuPdTji8shoPx5lw8LMf/vBU3ZVwKyKg3qLe9p73XDIM3Wt1hF6WYnqZsq6KKV6h+RUKoa/QgdujiHpP2e127QRsg2t6tAEA2LrW9Tg3aRuUMVLkHFN4Si34Uz6P4SnFAE/qKY+r/X9M2zzWDcNH//BjH3suvxK2Eh1FXChu+flf3NXtDm+s63RjVdQ3FHW4UUfwGp2MuxQ/79AmO2JIO3US7iyLsmMn6TiwtiC7mQMAgLPMAuZmnme5TU5VNdTi0RTiEZuHmI4pgD5Yh/CYnvBQMQoPxyI+uLocH/zcb3/ooD8ZWx4B9Tbw1ttvv6oI4VVxVL8qhuKVoUivVPR8Y0hxQRG0feGxoxO3q6Pd1Qld2kEnuAYA4ExS65r/e/NqobMehgqjLYDWFCvNFUCHB0NdP6BtvpFi/MYoVl//3L/+19+1V8CFi4B6+7CPviH8yq/4MX37t789OyqK66tQvjrFYm9I9V59ON6rLb6nKMp+OzQEAACcIdYrramuart03bfUzt4fi/JrdV19PdTxaxfPdx/+91deqXXyK7+Smt5rGuNtgIB6Gztw4EDxe1870u/PH+wPqtleb2bUC8PhQp3Ka2OdXpmKcFNM4Sad0K+IZfGystNZf2URvQaBNwBg2rVjnX0QhyeV8rsODq3dfER5D9QhfDOm9EBRxm+Euv5OGHWPDeLKYH5ubvXYwYODn3r1q1fvvPNObYbtiIB6Cu3fv788ODNzcR2j3UL9olgXFymMvqSI4SqFztfFOtqXIS19VYzp6rLb67bfNvZAu5naNAAAFzbrWc6BsgfO7dwuU1dVYTQcrmrpu9rsca15PPntuqtHYgqPa6NDIYXDdSc9rzb18E9dc81hAufpQ0CNMQu0n5yfvyrU5ZUhpsuUdVkM6XJVFJeqqOxOMexW5bFL63YrjN6twnNJLMrZoizHPdrjIHtiGQCA884C5HbeBsyWo/+1gmYFzktaeE6t1kG1cwfti4Jad0jLz6kte1aN2jPa9JlQat7pPHHv1Vc/Hgic0fCyBZzKvltvnanq7rWqYK6JRXWNSo5dyu9lipftTo+XpJhmtW5ORWpOgfecAnFL52Bbxj3ZzZyebQDA2eDBck40szz3oDmlJbVfS2q3ltQMaR4URKdltVvPKe+7KdWPpVR8JxXxsU4VvjO7a+6xT32QG6Tg1Aio8ZK95Z3vnJ3r77ihKsKNoYg3qEK6UUXrhhTjDSpge7RJV1OpELrUJ/xSwbZF2aVqucIrPIJrAMCLpnbEohm1JQqYayWrZFfUiKFSpt2S23qRB2p/nlBr86DyHopF8WCo00NlFR98anD0ofvvuWfgLwW8SFYEgTMhHjhwIN5///3x6b1747EnnoiXPdovhpcdXkjlzHVVqF9ep/rlqtBujDG+XPWegu50bdnpFO0QkZanCLIBAJvxoRoTbFlTVVUjLT0SQ/q2Qutvh1Q8GFN8sOzU3x6urj565XC4+OCuXWnhyivT5fffn/bu3ZvuvPNOa2xocPCSEVDjrLOx2cu7dvUPHyv7ZXepP6r7vU6qeqGOC3UZrkhFdV0RwsvqOu5RnbgnxHSlCuZVKp57Ov1+DHardavvcu+Dv2YbhPsSwTcAXNjaILkJji08ybN2OYThYGA9zk+EFJ9Q5hMKnJ9QK2B3EnysqMMjqUxPxVG5XHeq1W5ZDqrRaPVYvz+48dCh1XvuuceuAQ2cNbmUAufRG+6446KFxXrHMNTzZbeeD3WxoIpyPhbFQl1XF6ky3a2Y+lLNL1XwfKmq10tUcnO6KHaXXRtRomfYVUhkHGy3gfZkGgBwTnlAbIFxXphY1rxQ3a0KvhoOrJ5+Viue1apntWDp5zwvxmcLpatQHy1jcSzFajEUxbF6WCyO4mCxrqqjf/7rv253HQTOGwJqbHkKuLsXHal2j7phd12E3ap//SojRa3lkC5RIb5YIfNObbpD6R1ap3TcoUp5hyrlnaqMd5Rdu2Gk1npwba+qB0t70h/p7QaAF8KDYk+0/z1vnG9p1anVcJRSTH6b7Zja223brbeDpY9pm+dTiIeLEJ7TU+wW3AdjHQ6W3XBwmNLBK48dO0gPM7Y6L/PAhe4dH/hA/9CRI1d2RmFPtxuvqOqwJ8byCoXM9qXIPTGkK0KKMyrxfeX1Van3Q0x91fI95XV1Ilg3d8+uOWpNQRNqZznS9qTJixPrAWA7GQfKDQuMJ3gdaR0Sqbaa0L7M57fX1sJAm66qXl1V/bqqZykdlvT8p2IKT2nbJ/XsJ4tUP2nDM2y5uO6hJ+69814b+wxc0AioMTX23XrrxUXqXp2KcE0d6qtTla6OMV6RYrhMEfJlCrIVgIfdahDm1FJo0SPrQttENR4+z/mxUIbWxqJ5aQDYHixKVpWnOs7nqgNrrwFDrG2l53h+OqaE9Sg/pWc9ow2eUd36VKzid1ORvtMdhe/s6IfHf+fDHz6aXxjY3gioMU1iOHAg7r///vjgrl3F8qFD8do9e+LykSNxdXF3HO5ejOXiYmdnv79QDdJlVUiXp7K4XE3J5Yqm/UY3akUuDylerkbkMuVfURTlgsJrf3FrcsY8mZdzcmIdAJwzqp/y/0yVV8tTzXKqa5uet95k1VcKkNPT2uCZGOPTdYhPlwqai6pQun667MdnVlJaWu10qu7B+dSfP5hmd+5Mjz75ZJrdtSvdeOhQfc/evYmbnmCarJ1ZAMYOHDhQfP7gwe7yk1W36qZuVRztzhZFN3U6nTrGbhqEbh2HNlRkpi66F3VG6ZK69PHcl8SULkl2s5v85Ukth0v0kpcUZXFR2ekqwLbOHfspemjm64JuzdvVx60DMH0U9E4Gv5Pp49dp3qzyL/rV6aD1JIdQ2/xZBcjPabWW03OWX2hZAfNzcTg6GrphJabeMFTVaFCnYZwJwyKlYVnXw15VDctnnx196s1vHhIoA8drTjsAL8X+/ft7T8/NzQ3Lcq4/Gs1WRTGnwHuuqOJcKOJsrOs5hcQ2lGQhFXFnTPGiENOCTsF55c+nZFc1CfOhjvNq6BbUNtr28zpB50MsZi0QtxEnTZStl2kC7GaeZyda1ywDOG/y+euJZra23OT4f0+165RhVy+qhkM7ke222Iv6iL2o7EWlj+nDupbtbn/K07LSmoejqgqeD4V96a9ajKFc0of8pTqFpaJMS8NRsVx205KC5KXl0c6lan51+b677tIPAPBStGctgHMn7rv11osUcO8oFEhb4B3qeiGW5XydioU4SvOhVIBtAbWtD8W82lcF32FGjWo/xdhXg9nX+hnlaTlpOfajfcnStwl9/Qgt2zz1Y1EWRZFvAa/lJuyWjYG2ljfkrNvGU2sPwPbWBLXrGslxoJtN9gaPaZu1LEslnd61TXbf61Wtzl/aC55e0QbNcvBlfQAe6Hkreuqqzv9Vvd6ynndMp6J9uU9Bc1osLHAuimNFVSmgtiA7LtZhuFh3u8f0Okc/y7hl4JzbWBUA2ML2HdjX6Tx47UWD1N9ZleGiMtU7YxEvUiO8U8H5zjqFi9oecAXYO5Vv1/H2Swpq6qht74SYOjr1SzXQpSoARdqpVINcqDEvFCrbreFtXmhbW9/kaW5fxrS0NtwYWBxnY7A+Yd0aXzjxtsBpmyiTpyidpyy//lcdPegx38bavpgX/EL3lef57aZCpXXKizlP21iezi8FzmGk82SkF7FLvQ2Vf0R5Nj5Z8/S8nnNE5+eRlIrn9bQjRZGer6p4pCw7z5dFdWS40j/yme+9/HmGVgAXjlPWOwC2h3233mo92hfblOpylwXiVaoXYh19iEldpAXrEVcgMKeaYUHhw7zm8zHYMJQwn+xmOzYEJS8vKDCwSw1mzd+oFXg0dYpfI0X/m8jFropis7WscX6zpFnOknECOAEVpZaSKpyeYVefyDxHBSkvKz8nNMsbNpvnJ9vWtuxXt7DLwKVwTEvN0AobVhEXlT9Op1gvFnWy4RbapjhmQyr03MWQRkdD6B6ORedQHQeHl7vdwwynAKYDDRcwXeKBAwfi/fffH5/euzcee+KJOHm1E9ugveLJ7qUlXx7s3BmHKytxtLoadw4UU+8KYaj0oKp6M73e7GBULJSFDVupFgoLzH2YigXiFoAXORiPORhPdZoPhdYpWFcA4sG5Ypg5BTCzClS6CnC6KaW+4vOentezoSrWL+7RTiuHPp48pTZ+OpUm3HoxTu/1xw/nQVPNn6K2P8Xqk2s+N52Mb3Ea241/k4lNLamyE2zUhKzqeA2UqcA3DlS2hnrdJZWpJe1hBb5pUeVvUWVI6drGFnvgq2mpiD7ueKlKxbEiVIt1GZa6dXms6qSlqiwX43C4bF/A6/b7qbPYTwfDwdBRujszk3pHjvgBPDg3l7oHD6b+/Lxf2cLy2qtbLFx5Zbr8/vtTc4ULW+frAWx/p1O7AcBJ7d+/v/xaCOXOlEpFw+Vyr1f00s6yTApTNK3MpVKBSllo/VBTpyiKmHparsth0Lo4KuoYtbqj+FnpUSxK5dZKK4Qqy1HoqrbqxlT6jXgUtPfKsuoqKFdeYcF3V6FzL9V+gx67+kovhaIbitRTgOV5im2a7fL2eTs9x+Yp+Osqrra5DYnRSyS7znihoK0IdvVxhfZab+G99bI362xIjLazHvq8ztN6TbtWeTNMxi7pq7l+Ucu37fRcW2Ovacn835dyWgu+bNq5D0Bo55ryos1teS2tSZ9NtOs8BLVMpaOnbViC/a3AhjHYUILa1mnZcj3P0trG1+lF7E1rrr1quXoNf45fj9jmaaTf0m/qoW2G2nqgn9Hc5EN5sR5qW7vRR94mhaGeNdT78e1sG7249d4qrx6kMr+WDnh+Da3TL+7bWYkoQ6iK1Kl17OtYVHpDqS7q0tOVXTNZ6zsxVvqlKz2v0qezqi4KT4+Wy6pXKRyPZTWIR6qLlDdQATrW71d/7corqzsZWgHgJVJdBQAXlnUB/OWXl93RqCyqqlxS0G6BexiNOoPUL8t+8iBeEa3PB7Vi+Y6W9VwFYZp3fJ0t2zwUdceCYLuPj0I0xe9FLG2ucL9Qnt1AubR1CpUVt+a04lXfXnml8pJ9VrC5ha6KHvVivk6xdpNWeGvrNCnHYlx/vsWvvl6/QLu9lhS5Ky21baB/imf9R9pP1cv70xWQNnkWB2tZafspFkkHhaC2naftB9v6ZvvK0r6tv0kt523zulofb/Jrxlrr7NeplLa58vSpQJFsDmAtmLW59t+oHOVlC2QVE3uQGzqdkS3Xq0XVjyuVfm5VKdgdHS2qoYLchXCoCnNzIwJc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MA5FcL/D9Z3TgCXveiiAAAAAElFTkSuQmCC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data:image/png;base64,%20iVBORw0KGgoAAAANSUhEUgAAAtQAAALUCAYAAAArLaXwAAAAAXNSR0IArs4c6QAAAARnQU1BAACxjwv8YQUAAAAJcEhZcwAADsMAAA7DAcdvqGQAAGlwSURBVHhe7d0JkCTXfd/59zLr6GsGmME1OIiLEkEORYIUKZKiII0kihItnxHmSLJICgRIY1dycHe1Du86vI4YYTd2I+yItdfmShELLw+YFEUJcqyt9VqUZImGRFGkaIiHSZCgSJwkbswMZqavqsp8+/v/X2Z1dU/PAWCOnq7vZyYrX77Mqu7KfPnev16/ygw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4UMVmDgAXjP3795dfC6Hcma4p+5evlmFxsdOp63IppbKTZstiNpUDLZdaLlKvDNWoE5UeBS13UhlDt7TlSsuhrjuxtLzgeSnGIqUipjrFoixi0DwVtTItry5CaU+xuZ6gvLqqCqVCinWhrGDPrZUOodA/myvPX1OvY4kieb2bgpJaY/lK+rwoYl62tOVpvW3bsl9Er60fFfVKKdV6sJeIlqe1ti4v26+atwnN9u22IdRB70WLdaqa1wyhCkVZ1pU9X5lFobyqst+w+XlFCvb2K6U195+nH5+qqCcWI71opcyqDFHzUWXL9ShWvaLSQrcOZWdUx0FVrSovrlah0xlpqd7R7490lKphp1OtPv10dUSv8Wo995577rFfDQAuGATUAF6ytQA3lf0Yy+6uXeVKWRZlVSlcqsoV5ZcKcBVVlkNNFuSWitqKVJdDBbVlHFmEp9UdxWs5Xdal4sCRxaQdBW0dBZo9hbddm9tUxtipg/JS6Cma7OrX6MZQdBWJ9RTs9WxZNZzy7DnK07aWp2BPadu+UDrnxajXSMlfQ8/pKPBUIKzIWC9oQbBFnXqO4l9NtqS0HvSj9etqnbZXlGl5FgDruf685jkW3Vo4qtfTZhbW+nrla6atNbe0LTQ5+X+z3n68sRfRz1WsrUefbJ3yFANnSjf5Siji1e5T9Kw8+7G2lXZXTmsbBdG+jb1EbS+uNdre8oI/z15Ov0DzPK3zbex5er5ia60d6ScNte1AzxlorkOpSXO9qC0PPJ0K20Z5WlZUrZcc6jUH+jShua1LebtYD7Qrh4rjh9qpA3st/X4DfVYZ6pgOyzCqitTR55cqqTTUtdIxjrRTFecrrQNX1XHogf1In3h0ULUc9XGnqGaWNI8qiZoG8Ug1OxjUqykRwAM4Y1TPAZgi8cCBA/H++++PT+/dG4898URcPnQoXrtnT1w+csTrg9XF3XG4ezHuXlqKg9XVGC67LAxXVuJI6Z2D+Rh2KbpRelBVvU6YmR/16vlOjHOhqhYUCM3VqdBGaV6B2ryiLqXDvII3X1aEpsmWfZrTr5PXhTCjdT0FbRbw9rXcU0TZLYrSA0vlrfGFdTmba7Y75Zan+3oncFrPtED3fPIj6w8ndPK1p9AE/SeTf4XT/SnabmJTS9oHh7pW3JuSB+fKU0ysgDsH7yvaw4tat6hytqSPOIsK/Rf1cWfR8vWxYVEvoXStKS7q09KiyuqiXnIpFOWxqk5LvU59bGUwWNZHvUG330/hUAhHeoupo3R3Zib1jhzxg3hwbi51D86n/vxBX559amd6dMeTaXbXrrRw5ZXp8vvvT3v37k133nmnrfdtAGx/E1UWgO3sLb/8ztnu07sujjP1xamqdhWp3KkaYIeilIU6hrmY0oI2m09FoXRYUCTgQa8qiXkFKgsKYuZCiguKiRQIhwXlWY9u5t2sHjc2dYq2VkoPedl7bj26aLPG+Xmp2S6bTAMn0gSrmlnnvCWt/z/zHBWkvNzke2besNm8WW9978a2s172qIA8pByMKwDXGqWTAnYL0i1wD8f0lCWV3sWijsf0rKXQiYtVGh0t6vJ5vdDhWIwUkofD995994q/NoBtjYYLuIDsu/XWmcFstbM37O+sq2pnLIqLUl3vTKnYGVO8SPHBTjXyStcXKRhQwKy05QUFzil2dMKXiiU6OvVLBQRa9qENpUKPPLzBxhHb0AStV34zrMHyNI/axtIW+66LfzfQE5qHTa1bc4ptgdNn5bJJyklK6MnLr7G4O8felT5o+rAXPcPGhtd64Upp5fmQmkqb+VAZvaiPHc/rU6XzzceW63wbabuj+uz4vPKP6Dw6ovNK6XikjvURnbvPF8qPsdJyPNKpu88Py9GRJxcWjnzrgx9cbX4jAFvcKWoVAGfa/v2/VR6c+X8vrrvdhcGoWFBj6kMk6pTnoYgLOjFtGMRcbT3C1mts+SHMKBCw4RB9NfZ9nb1Kx77y+1rfV+s/48vKVzSgPG2rdGHfdPOvyxkPEjYPZNvOu0lNx53JTzluC2Cb0pmW/6/ZEIj70sbgvFmefEx1ZV9ktRjdAuQVneer2m7Vl2Na1VarCsBXk9J6zoo+HHu+zjbla32Mx5TvQ1YKm8ewmKo8fEVB+KI+JS8q0l+0YSvdGI9edOSnnr/nnp9hXDhwDm2oCQC8GNZzvNrpzM0NO7OjYnWuGsW50sYTF9VcUXXmQlHP1j50Ii4UNswipItTjD7EIiqQtrkaxzzeOCYfZ+xpyyuKXtnpaBM7XXNAay1zk2hmzbKcbB2A82M8qqkNuMeBuD4Gj5PHr9MZHKrRyAJyBd5pSWfzonIXVZf4kBSt92UbfqKNF4sUjir/edUnR1SXHFP9shTLsFSncilW9bIF4EVRLXfqemkwml9auKSz9Cl6woGXrD1rAUywq1Y8PTfXHZZlt1jpd6oidWc1VXGlq4arWw+j5qEbynI2huHFMZSXqLG7RC3hpalOSofdatAuVYOmdLxEDdwlZVnOFxYYK8A9Puj1xya9cV2zDGBKnTzo3mydTaOhBeIjC7ifVe5zqkqeUz31nGqV51SrPFfE4lnVZ8+lqtK6eDgUxbJd8LDopqEC8WGpabmuh2W9Y1heHIezZTnc8eSTI66KAhyvPQ2BaTC+wsWDu3YVk1e3aK9sUS72OwvlYMcoDS8vQn35qCg0T5er8blMT79cjYylL1f6MjVMVxQKqL0RU+a6ARMTQbCnCIoBnC8WYDdJb/YnWn5fY8uqo+qqWtK2T4U6PZNielr5z8RYPFWH8EwZ49NFlZ6uUnim1w1PHVldPVbNz4/aK57M7tyZHn0yX+3kxkOH6nv27k2BK51gikycVsD29ld/8ed3HTs6c3VVxmtiqK9WLX91TOGKQsFyUrCcYrhcQfJunRazalxiipJScx1huyZxntuyEtYF5DftAIBtI1/DXBVgqlXHqcqzS/HYtcs9UVtOzg9LCiAOpkKBd4pPqy59RiH5k7EoHi9C8V094zt1HH733rvvPty8MrCtEVBjW3jHBz7QXz4yuDKEak8I9Z46hD0x1VeoRdgTQ7FH7cDlqvRnVOL9C3xqLvohpr5aiJ7yumoe/LrHagz8pFjXpeILazl5cd0WALB9rOvRNlqayLC19he5VKumtRv7hHxTH8XZ9uXKgX25UtsobV/CTMsKxJ/Wdk8q78mUqqfKIjw5HKanRp3w5K6dO59gDDe2AwJqbHl79+/vXTY3t7saFbtVEe9W5awp7FadvzvVmodwcQp2ebiwQ0HyTsW6O/S0Haryd9pcjcOOstt8qU8rcyysB0t7MgfHk2kAwClMBt5tWnOra/Ms17n2pUrNj2r5iBaPauGo1tidcpQOSis/hMNFiM/VRTiodQfrFA4WdTjY6YWDTx45cuj+e+6xO2oCW5YVeeB8ij9xxx07h3W9YzAcLpShOx9TPR+LeiHUcUEh786oAFqV66VFjJfGlC6tY7hUFfAlqpQvjVFBdqfrFbf9hdLj5DZYboPjyTQA4JxSHZ6D64m0z33ZRs4p6B4Orcf7oDKe1eKzqrWfs7Tq7meLaMv+Jcoj2uZY8ksHFov1qD7WDcVid744+h/vuuuIvxBwnhBQ46zbt29fZ8dNN/UOHyv7ZXepP6r7vU6qehYwhyLtqYvqOlWu19QpXqn6cI8C5ysV/16l+nZPp9/3WyhsDJJ9bst5wfMAABcoC7Lb+TjYboJvW6P/o4Fdmjs8qSbhCc2fKFJ8IpRKp/SdWBWPqk15Um3KsVEsB51idVAN51YvXqhWZw8dWuXKJDjbcqkFXrrxFTSe3rs3HnviiXjZo/1iedezO4re/HVVql6u8PflKcYbVeherkj4Rj3nZWWnU7TBcYsgGQBwQm3w3WqC8Go0skHdjyn9bbUr39ZGDxax+HYZim/HauWR7jMXH3vm2tV64cor0+X335/27t2b7uRKJDhDCKjxkr3lne+cnZ2bu7GquzeGMtyQQm3B8g0hxRtUx12hdFdTqRqrVLVlt7a22/aVqgHtihkEzwCAl6ZtS3zsn90mPja3gQ/WM23TUGufjCk9pI0eUvPzYKjTQ2UdHlxaPfrQ5377t5ftZYAXi4Aap+Utv/zO2eL5ndcWVbgmxvqaUIeXhVC8THXYVQqSd6eQ5pSeVRA9l2KYU8Ga09NmizLf8rodqtEGz+Nl4Ew7jbL1okrfNJdZC1ZegNPe+gW+LnA62iEjbflql+vK4uq0rGB7KaawFKLfeVLpqDy/4Y0NJXksFOGxlIrvhLp4rCyGj957990r/gLASVCbYczGOo+uvemqIlZ79CH/8jKGyxQcX6bo41IVlXxljRw871bJ2R2VZzc2sUvNWbDh4YbNLfCYWMYU2+T4n1aJOGG5aRvI5sH/N9VY24gapcdLbbpdnxd8Gj9lLbG22uc5kfPaTFm3kf2u+Xk5lR/UaOf0ppo1J9igfY0xnXxNYuJxE/4L6OEEG/hqe2w2Wf+qrWblJDufJ4+Jb9Is+yynPc+SE3n+3JxaS29YvzbTw3i5Wb+ZyWOxiU3XeubJn4dtTuUmFwM795WaWLZgO9WVAutwUMXwoNYc1Gl3UKfTQZXGg9rwWZ3Tdvm/Z2Ksn9Z2T+5ZXHycsdloUbtMIb+tdmfXrmE3XVTEdHGMo4tSreA4hqtUSVwX63itSoalr1LjfE2n2+vY6Ix8FY3csI6D5pM1eriwneTYblyTG6XmoZnnmT+643qN2m19sc2zh5webzder0kLnlJhzcvtzMNEX/QnNNuNX8Me2ucYzZot8jbt9nlFTjf5rfHvb/IGnsx7Iz9/7Xew9Pgn5Ezfacdvt6ZZmMxr0x5Q+wusGS+uzx+Hr+1zJp5qsxcaUHuyOd+bhWZ1s+wze2hyfZbT7fOapbX0xDa5LmmXtb5ZznVLTvtk63zmj3kpJ9fy8gaetoV2ta+YWDeutya3mdDul+P4ihOuxQVuHGQ3U07ntq8aDIY6p7+r3Md1Dn23juExpR+pk5ZrBdydcLiq6+dn047Du1eePkygPX2oGbYxC5wf3LWrv7C62itXO/3hTNWLZblQVPHauq5fqfb2JrUnNymovqkoyquLTscv1J8btNzQtGlMA2tAJioFa1AmNcubrfcwsZxshHJD5GnfoFlXFMFvneNpy7N1zXY22baeb9v4TSnzNn7DHd/Y/2/qRZTT9hn2kqf1bPsZvvFpP+MCZPtY783enu/8U2v3xultvcEJf4bqIHtRPSRFLT63f55WPWU/0db7zUW05Jvowa4K5MNo83LOs3rNMnL91k5RU22v5y/UznK6yVFinDp+/eQ6bG9eFzV1VJtWvVSPRta7/R0ViAdSkb4ZU/FAURTfqMv0aKqqY92VclD1R6vH+v3BjVxtZFt7UfUftpx8HA8cGB/Ptz722HwxijeUoX51KuKr1Ai9WtmvVi1wg072njcyNAZTTEXF/ttkwWpsviNqvbhNQOv5vi6nPaj1dLPOA15NCqTbIghciBReh1SpPvTAW5PNbbJ1tQ0FsHUWfOf1Vne220ym16pU6tapZXWkJpWVgQrEg6oZv6Y69X59cPt6GBRfq5fSQ599/csWm61DyFcZMRSaCxyt4DbwQ++541p9Tn5VjPUrdU6+MhThlTo1r1PlvkPndam5XWXDJwVCFjLlM3et9sdWNHF8jjtSTUbu3G2CXU32JdBxsGvzsslXQUg2b4Nlf6JNk5XAuoU12r41Tnlis42BbaA599addyeqLye3VTr3fluAnQNt7wW3PAu4fZyuBd5abtOTk/Inzzdz3Fm2YT22GKtfNbPyoGOqT1xxoNRI2UMd3krzo9rgkVCHbyj/Gwq0H6jq4df/7BOfeMSfjwsWZ+YF5JbbbrusMww3jopwYwzF9Qqgb0whXq2T8mKt3qGD6bfaVt7OsiisyzFX0MYq8GaOc6zZ5+v2/MbjoIOnY+q9veOA2BpOS09OHihrS6XXhkbYaTyZtlnO8//r8v3REzlnw++1GcoMpp6dM01yE+vOpfH5YoF1m7S0FpqMzdN5mzYQz+kcaHvPuedpqixAz2kf3mK95xvP4uZ8N+PURB7Okbaebfa918U6rlVdV2qd7c6OR3XkjujwHdPKQz42O0W/rF9Z1Q8NYvXgn3384/ZFSFwAOMO2qB9897sv78XetSmml9UxXlOkcJVOsj0pxitiClekfH3nPZ1u169L11bK6+Y4u5p9fNyebvKt8rQg2CtVD4bX5uNA2fJ82SreHCz79uP8tee5Ztl7nNttWhuO+bolygNw/kycpxNnbLbhHJ6sw9vAepzfLLdTm+9Bt6ebIHuih3y8vs2355nJnyvjpQ35OPO83ta0bi6j4bDSAXpKOU+qjX8qKq0NnqxjeFyrHyvr8J2V4dJjn//kJ5WPrYYzZwt407s+sHO2c2R3CN2Lh6neVYR0tc6v79FJZUM3btJRuqnsdmftpPNKsq0UvQJtKkecWRv269qSVX5WB25SIdrcTql2WIXN7Q8FbVDcDMfIvcvKK20ohuXl5x5n4ndY99twzIHtr6kTjqsZNqkr1oJqtQ2VBdN1qJt5SorRqrzex4P7tm3b0cybydeNl32tv/66n+gLx/8OeOkm25P2r5F2KKrhYFnH5QEtfFO7/hspxL9Msf5OJ4TDYSUcPlb3D913z13PNy+D84Sz4hx7xwc+0D948GB/tp7vDWdHvU5dXx3r+H2qCl+vE+hm1XSvL7rdHTqddO5YZZgrN5/jHLCKrE02CavccsLTPk65HZustI+useDYA2YtKx1svY1R3nDc1i1xTAGcaeMKzGusNb5gnTKTAXeVb3aidG3BttLjQNzGeKsNMl5TtfWVtUc+Hz/gLNsYaKeg4zUcHg0pflHB9Ze09sspjr46DOG7/eHM6nKxONi9e/fqpz74wYGezkE6R9adbzir4g+/6117Qqf//arS3qAS/oZYhzeEIu7ROhu2YYWe43GeeH3lwXAnxI7mnU4OkC1t+U3QPB56AQDbnPdoW7DdfoFyVIXKg+7ROG2BNzHbeeWxgx7sE9ATmv5CYfd9qajvq1ZXv/jZT37ySa3Pn4xwVhHAnSVvf/ffn1+KB19flvG1qU6v065+jXb21Smmnor/jJb7CuI0WSjXVEf0WL5E2n/5/xpfUPVSWM9ysRYoayqVDk3A7MGy9Sj71vZgEXY+PcbLuEA1x+5FHsL2aVaUznYpsL4/+xltGd5400P/+XoYr594PBsmf/ZLQt12YdvYK90uGx+rnXu6awXZHnzbtZnbPAu+tY0/oSmq60osdetLo/3X7sHkwqpSq8pcUf0xSDHYNbK/GlP8UjUafmWuTF/8g49/fO2yfThjKMlnwDs+8I7+0tGXvaKuRzcpbrtJdYeNf75areEuzXergO9W3HxxoeDNKyJN4zlOX7O/xnut3X8+1qwZfmGBsc19jHLbq6y5baPS7j3MVgHZNJH2ub1kfsU1HKMzz/b3Jk5ZGU0cIJ+tO4c0z/8939n6Zu4z/YveT9Pm24MZJ5r8teW117Af36Tzoi83/zNPjJecvVT7vvxeMOue8MKNX6uZH29iJ/nGKtfNos2O3/X+Lvwc8FTzHM/zSY/rnjOx3Jwz6+X1Od8S4wXX9B80+Tltr2LJ9vcYb690+7ufyqabTR5HnBnNMWu1S+M2bZPv+Piy5Vug3Qwl8et5T8x9sue07Ng3yY0/Eyc3bs+aefOB5nnlPKejcFCbHFL+d7TqW3WdvlmM0gNzlzz5zU998FMKxPFSUFJfhFt+/hd31d3hdWUdrktFdZ12oqZ4rWqQa1UnXKdg7oqy282Vx7hSyRUMTqHZR2t7Kqc8ILYg2QLnieEX4y/9jad8SbnxcrPduKhvfH2OyekZ1xTHVxmbVSIq8Xkn++71pfG+zg2npvxfQVNen88R38IeLCPPJtLt+nV54+U8NUvZ5DZK5h7fJm+82TgxTrW/k/NEXlqXt7H72NM5w1dvmJ9PG3+XtWPWBtTtktZ7OmeMw5pmZvI27fqNlNNk+nPbDSa3V3r8Oyh93M/IK5p1jSZtv1vOs8e8MBmkN6mcnsifmIkSk9s2Nj9Gyt18BTbT7mt/lPFO1/nkwbMmzf3yzDa380x5ivp0ftrQkrw+b9MG4LbcHAQ7dDmVrR1UnIiV9clJ7WE1HGr/pidjTI9q3z4aivhoCvHhWNePVkV6pBgOH/nMJz5xqHkFnCZK4ymleMvPv+vi0O/vKkdxd1345er2qvG/WYXzdaon9nb7PbW/TYVhc2u5bcLJbdxHCoZzT7LVmvnk19mv//mLgO1QDRvnbL397Xhn367VvOb4lTkOJ+e7rt1/zb6a3GXaf744sR+9fOdEnotv1S76PN/Mwv4cbK9u6/N5YQu+1Cw3k2fntC+N8227vOz5zlITx/wkTm+rTUyWKRzPD8oL94Ke1RxmPxJeH1hWnusxH6Nm0uNE2rZp19ksz/MmOV81yjjPt1nbIM8m0s6fk+dj42Sb0C/84nbL9Jjcv2Zyf6pM+ZARGyqSb+etYFrzdhiJfUHSe8DX6o42b53J18TmrDy3k3U8qZ0drq7UOjBf1779kgKaL+sUub+qy6eKTjoYVlcPfeYTv35YT6SEnwQlb6MDB4p9Dz/cmx3t7C3Xq73QCdfHsnpDneofVGX5FgV0N1kPqJ/UTQCNF8hO4mae5RO76CpItjHOmkoPnLsKmHPw7A2hrNvb7PsXZmJ/rd+P44c8t//Nn229fFsj1jRkttJ7lyxt6+0csNxxY+cvIjmQPqVxGQDOgLUCuKm1tbncefGb+CDfTu0Hea+bfL3lraVt+6YSs4c8b5MykdTCuiWcjmafre25FCoLsi241tzSFmz73C/d7LXQ+Pj74ynKAjZqynZTxmvV53U1ekAx9OeLUPxZGpX31aujhxf6C6vLnSODe6+/fhDuvFMVP1qc6RMOKJj+48cfv6EajN6mM/IW7Z4fUohwtVbZbbutkNn+Yp+9GFa36UT1YLlrgbJ9KbCbl623WXN27RmmBsXHKFrDonkOhJVvaeV5EGx/TlWetsw9PZbvGwE4GYUd1ijkgNxuymTVV/PlZrvxUvCeP21ic09bsJK/t4EzyOq5Jsj2nu1mqoY56LYP/ezzF03Nh7UQbqi9+Lhy/lQF/E9ip/ijH73mmgfvJKgem/pSZnck7Ba9t4QiWQD9AyosNyh7NoU4r50z1wTROcQYlyus40GYzfODNRqFgma7ikaeW8Cs4Lksc8VmDUtbwbVpW2T35v3TWEtluZfYAuAc/ObbD2uneb6mieDZ5+PjsmHHNst53fgBwEuS67HxeTtxLpvj6ryJIDsv5/zCer89bfkWjK9/nXVn68Zze4q1dd5k2utFHzayFmR74D0crgu0/bFJYwMro01S+9P27FIMya4Ssqx1DynzP6tt+sxguPK5ab+D49SVoLfefvuOzjB8XyrCzSoIr1GBuCH6bb01xXCZBYHtn7c9cEFm+6NJWtp44GxDM7TP8mXoyjxE47gvCjZTU2GNX8c0r7XtTVbcE/zdjwNlzZXWQ5OeDJBtY83tGZ62VE6vz8vzJmEP6/kvMHWnPXAetOfhRjr/7BRsAxWrG/z/5HwybXWntmvq0HFd2gTbntcG4fZ6E8Y/3iuQKeA7KrOUv2urF60OnZysLrWrjHig3VxbW2m7tva43bf9mlPrXnfa5Q96Vg6jfzjRTn5G2Y9rL9s1sB9KMf6XIsUvjbrhq5/98IeP5mdNh6koJfve//5rwjB9T50qu5zdK1IMN6kQ7FXB+J6y2/ETbvyn8WmpeE6m2Qftnmgrce9htrlV6D7GOX9J0MY7Ty7bts4qspza/vt1Q0Vu7N3nAFlze/8nmHu6KX/r8ifKpM83WHfyUuEDF66J8/v4Mz3XwXaOt3XxumVLN3mT+TZv0+N87+3WXI/rfs4m9cu2Yu/fZhNpD6qbLzy2U3sJP0+r/vW4wPOaujg/dd3rTDUrU5osJrC0D7NJ9be05uvaO99Qy/VNrf12Kupv/clHP/pYftL2tS1LxL5bb50ZluXuzkp9SdUL1+tQvzmm+MOqQW7p9PqFn0h2stgJst0rktPVVhZ+gljPx9qnUL+DYKcd+9yOeVZ6InD22UR6W9N+Gb9PzSff97qA2MuZ5iprHjArbcM0cvCcl31bf2a27oS0nwMAk5q6xhxXd7R1tvdYWz0+UZ+3yza3rb2ub+oYSzdzZ/OJn7NtNe938r1b3WxDQnyIiAXcTToH1TblOr2tv/0otPtt2mk/2PcHcvxQhNFg1fbSn4ZY/0mV0uc7o+Kh0UzxXLeqDt57990rzbO2je1SCuIb7rijs3tpqbfc7c4VVXijCv3bdWTfoU9Or7ID254E2MAKf5vUSVB0FTD3+h48W++9jYH2az1r/bh6nYaKdtLE+53cB35bXpUpu3aqf+HP0lbR+nLl1zIe851MpQvgHPNqaKIu8mBH9b79VVFpW7a53xTL1qm+bwPEdTVWkzc1JveBHqy+rwYKrhVgj2ws9upAgXYzFlvybp7Yz3A5uI7aNd4+fj1V6ff0ue4P6uX4hdmZ4dLBubnBfXfdNdKmF/zO2xZnyA+++7++vNcZ7lPQ/Fd1RN6mN3WJwp1uTP7V66YbFZn2kN8dQZ8kO53Q6fdCp9dTEN3zYHq8u6at8tzAdpH9qc+uguF/DrRA2QLoSiXL/gRoPRV+/tuGVKIALnATAWT7l0m7MVb7nZg85E/pjppV23Caq72mzrdg2r/oOBhYb6zSCrKHajdsvV+yOe9TNNRwqm2tVbqGWnpWe+jTMaX/b3VQ3Pv5T37ogv9C4wV7tN/0rnft7JWzPxlT/dOqB27Wkdqj7B06+3e0b8p6paeW3ru/e819jFNpPc9dBc0WQOfL1VkPhVWi3lthlWk7bdf9Zu/NZv6ot2mTDcOwwNluJuABc9PLrLR9WdC2yrtDD/a/TQPANpfbBU/5lJuItWB7HHBbb3dzycDWuJbczu2JvTdN/hfwJu0dMBZkK7i2OxLaPH/ZUett37XPnVJepsQiFLW/x7R0RLlPaulL2kO/O6gGv//nv/7ryrvwXFBH9S3vfN/uznx4U5HSm7XjX6usG/UOvrcsy3lb74W6+fPLtMkfHmyyv+CpcrPhGnbFjeZaz341jqYS9C8PFrniy88Qf/420Zyw9ujvystFMzzDgmQPmPPky824ON/OJxu+sWF/THEFCGDKbWwfFDjnwFr1os3bdLAA2wJtpa1X29ocW7apqUPHr7TxNS9kzXuzR3tX3r74XzZzJ017x8d8Ixobm223/raebHtS3n/TaLJcVFV1TDvu2yo439bHkq+Euvz86rHBF77wbz/2nG9wAdjyR3HfL/3SQlpaelVdlzcpBFQQnd6k6fs7/f6OPF61+eQ3bSzwa5JeadmNUixQbq/5bMseSNvtuW0ohw51+5xtW5HpfVmPcxMQe6VmwbKXk6bn2dbZsI12nT974kSY0ooNAF6wpi0ZtyhKWGBtvdUWUFuPtQ8XGQfWFnhrnerZ8bL+rT1/nLrgjYPkpu31nmsF1NZ7XVfDfD1si1/si4+WVpvkm7fPmTJeVvwvHn4b9KMqQH8RU/pCHcOXY6i+WXU6X9/ql+HbkkftDXfc0e0tLe3qxt7VdRHeGFP9N7Rzf6LT6814IGSf+rZTUHi67D3bieaVkaamAJY+jCNPRb+v/HwC+x7arvtp4v2t9S5b4KzKyae1dFtWxoV9CisrADinmnq3bYGsXWovrZp7sa3zJwfaVjt7u2VtW97YHrefifdnww19WMjqahhp8kvONUMNvVOoade27b44CSsLVj5sPhoMVrQb/lCF53diHP3nwUr53dHO8uB9d91l47C3lK10pPxKHd2DBzv92R1vqGPar535t4qyc60VPO9ZnGbNSWVBtF2BozPbD53+jH+p0PK80moqsG2rraCtIrIPVf4JX5ONT7PgWR+2vLqavvoHAC48VqcroLbA2oclNn9RLb1Hu6nIt3tAacGjZtZZ6IH16iAMV5d9/LW1dW67t+2nkP/SEa0n/7FUhH9bx/Bb1dGj9w137x5tpSuEbJmS+ra/9/cuGR5Z/FntuZ9PIb5an99sXHQzVmEK6QSyEmLvvuxa8KxJQbRdjaO9jJ2v3K7srfmlNrQf6pFfpsj/LOZBtH24oqIBgG1l3KblYSP5e0B274M8fNHX29UztnO137T91klkVw8ZWpC9Yj3Yq97c+R6a0rBIO8B2zUgx4qJixK8pRPiN4pJdv3nvP/tnz+YNzq/zflR++Bfe9yadID+nPfWj+px2ufbXFfqk2vFCNVXBkr1fmyW/9rMF0BY8l/3exPgzTV6haNpO+0bvpy2I1ss8DpxtsnFlNsynLQ8+acMprU8AYNtr63hrG5pJDWDTk21Btg0X0dyHi+TNt1ubaO/H2z1r/6xdrBVgrw7yJfoUZNv1sPP+8Sf406ZBGwNpf4z02eppBdVPKeM/pSr95mc+/pHPN5udF+flKNidDOs67iti+PEUC7tix/d1Op1LxoVnO50YJ2Pvt0laJWHDNwoLou2mKs0ncx9HpPXbqsKwSkAzezd5nHO+C5WPfW4DaFUedgUOKw/jQpprDgDAtGjaPXu0TiUff22BdJv2MdkWYKut3IbtZftH+nF7ObKrhNhl+Yah9uB64G2o8S2npJ30D1p2/DUfDYcHNftqTPFzVV19enTZ4r2f++e/vdxses6c0z2/7+/ccWndr1+rgv6mmNI79NNv6fR6pV9KxgKpadGc6PlLGTlw9i8V9vv+pUL/1N0G29soiDb+ocm+MGhjoD2ItiEcOv52SSFVFmZcKKekYgAAnKamTWxbxjz2umlLS+uEsiDbgm4F120bso3aUX9Hmlvnk32h0b/UqMC6/auuBd1uitpPC6ytE1L7QYFF+EwK8fdSqr8QOuHLn/nIR55pNjvrzske/4k77rhoZbX+niJUb9Piu8pu77U22D5fh3GbFPRTsveZ/3Tln6pUAdhwju7srALpGa8QxkMatpn2fdnce6EHduvWoX+p0D42tBUEAAAvmLUvmnn7ah1Udh+Gbs/bVQ+qLX87tjHN+7J2dbS6EobLyz4sxILqtb/2+57xzbc97Ys8RNavDvJfYki/PkrFH3aL6lv33n334Wars+as7uV9+/Z1hi9/+eVlHW6PKdyuTxA3eC+kH+TpYjvag+iZmdCdmws9zS2wzgV+m7JKLtmtWYehUhBtY77sxLdCDwDAWaP2x/8KbN9JUnBtQyn9yiHbuP2x4NoC6cGKguvFpVBp7n8NbtZPFe0LuzfHaDh6OMX0kVGqPtR/5JGn7r333jw+5iw4ayXLbg3eL/t3qFS/Tz/mer23fIHkaQqm7YTWW+7MzHoQ3ZnRLrBPzLZO+dtRPsQKom1sl30z2Xqh/ZhrmsqzGgBw3jRtrbVNNiygbL7wb0Mrt22Hlt6Xt7rWc612eLi0pPlyfr/bNPbYlL1XvWm97VUlFFgXHzkaRnd9+Sz1Vp/xPfuT73vf7tVR+tt6A3bljlfqDV3lPbFTMka6PUHtT03dudnQm50NdufCaGO72k/HzTbbht6TFSQLnkeD/O3j9s6E2+69AgAuTNZWKR6xYQFl14Lr3HPtzdQ2bJftPfnQD7XH9pfi4fKSgutl/0uxrc4P2984Bk3p8RTDA3rXn+wuzP2bP/zVXz2jtzU/c3szhbjvve/7qZTqv6mlHys6nZsse1qCKgukbWf6n5dm7IYrzWXvegqm9c/3wDY8YX0svA3lGDW3UrUe6faYT8nJCgC4QDRtkwVZ7dW0Ch9zrbY65gsCbCv2XjWzGMWHX64OvONrtLLiy3mTKWir9R7zBR8sLh09oJz/pPS/+7Ebrv29O++884z0+J6RvfjWX/iFl3eKzj4dsPcXsfhB65214GoqNCef9UJb8OxfMtRkn3ptXdtjva3ks1PBc6UTchQqnZx+YrbvlUAaALCVWfusmQ8FUXvtvdVqxy1+CfbX5O3YdFvbrMm+02RfYByuLPul96wt9zc8JW23fZDyCySk+s+0+KFhVdz7uY9/6Ft57Yv3kvaeXU86DLuvTJ36/SmG/0q/ZMe/dLYdg8gT8D8f6QTszc+H3sK8f9r1t7+N94GNka4VSA/tE65ORn+vBNEAgAtR04bZX5W7MzPeY+291duV3qs12fYX5cGxxTBYXFKA2fx1eVpoB1iPdTUaDfUJ6l+FqvjQcHXh65/77X/+oq9frY9iL86b3vWBnWUx2h+K9Kv6NPdTOjbFVB0MnYAWPPcXFsLs7ktCd3Ymn4Db/LOEfWPYxmDZp9v2Tk0+AQBwIWraMLuUq3+RXrGMte/beiiEf4YofHiqXTTBBqaOh2xOSZvuQ3VjLGMRfyDG6ifL/uqh629+7UOPfPnLK80mL8iLCqjfevvtN/Xi8E4l/0cdhMs1n6qIyj7M9lQAZy++2HumrZd6W7OTS2/aLh6/euxYHs7TfKIHAGBbaNo6Hw6g9q79C3TY5m28XTCh/d5XHms9msbm/WKF1z+hg33l9a977V8qqH62yT9tLzig/qH3vvevd6rwj1KMf70sy3kLq5pV258Kmn1qnb34otBb2OF3N9zuJ5qdVdYrPVpd9V7p8V2YAADYpiywzPdNUDPvd17c5m198+HBL6ZgY4yHw6nqrdb7j4ppezruN4UUX/Gy177xyKNf+YtvNmtPy2nvqbe/+93zg6L7M3WMt+tJP6QdH72wTYOmN9YKWm9hwXunreBtyy8cbmDv0Xqm7TqW9uegqfg2MABg6ln7Z51odgncTi/fSmO7s/dosd1Abf7A/iI9Zd+TsthO798O/WdSSB+ZrYe/9Qcf//his/qkTquH+pbbbrsshe7fSTH946IoX6PdGvXJxaLJ7b+HrSDpk5vdnGVmxw4PqP2TquVvc3ZiWTBtl9exT6sE0wCAaWFtnvfSWjxpPbgKrqeBvVcbAuI3v7FL49bNxSamIAZQJJ103KP2wXV6868bxvLY1a/5vke/85WvnDKoPmVA/Y4PfGBntTK4NcXwT2NRXuqFK5uO6MoG7c/OhBkb5jE7OxWB9CTrma5WVwmmAQBTx4Pqym6Ekv9KPU0toQ1rtSue+Jhyv7TeVMiHWLFeUZYXa/5jMZbPvuLNb/r6g/fdt+rrTuCkAfX+39pfHvpq+If6dPaPFK3PWx/4NLG325ufCzMXXeSf1qYtmLbeaftzz1SNowIAYCO1gdZja0MCpon1yttkcYBdv3qqQgELqovCbiryg/pAkS59c/nZJ+57YtyrvNEJR9nrdeKT/2HHP4kp/pKC6R3TFkzbDujNzYb+jubLh9P2/sU+lU/8RQIAgKlkbaFdq3nqKPaxGMhiIYuJpi0Wsti3iMXOFOMvzq6+9n/bv3//CT9RnXDFHz1826/oI9kvFGWxZ/pCyfypzHqm7SLv09o7a73TU/PFUwAANqMYwMKAouz4sI+pY73zZeljq20I6NR1sNr7L4oFvfFrj3V7Ox798pfubdasc1xAve/Agc71N97406GO/7go4jWeOYU7L38am/M/8Uzd+2/Y7cQ9oJ7S9w8AgLGboNjl5KYyoBYbQ24BtRmt2pU/LNMXp4K9Ve2DnXrjN77s+1//l5e96U0PPXHffev+hH/8kI+HH/6+ugr/g57twfTUfRIRu69/ezWPaXz/Leul9y8jElADAKaV2kAPKNUmTiuLhSwm6s8veIw0Vd/OlLVYMF4b6vAPLhoMXtNkjK3rof7hd7//hhTD3y073Z/Tky2SatZMCe0wCyLtduJdu6LHtCtivhWp9VJbYA0AwBQqFER2FBd4J9MU817qVE/fjV8mlGX3uqpOSzfe/MZvPfzlvzjUZK/voY5l9faiKP77PPB++nol7R1bYbGhHlDhKDv5sjn2qZxeagDAFLLxwx0F1NN2hY8T6SpG8r/gN8vTxmJkfbD65TpWb2+y3DigvuXW9/1QCvGvxykuMPbJ04c52J8z4EF02e/nSwbSQw0AmDopdGb6obQLFNCx5Ky3vuiUUx0WWKycUvprP/Le9/9wk7UWUBehfofKzU/4n/enkU4U+8TlAXWTBeuxj16ZjIfAUKEAALa7pq2z3thOf8Y73JDZnig6XcUH5dTGBH5Z4RDfFuv6p5qsHFD/yHvf+wNac0u335uZ5i/h+ZcOpvjPGJvSzrBPYt3ZGQ+qffiH57OXAADbTNO2WVtnbZ5dOjd2GOoxyfZQLAvvcJtWFit7zBzDLT96221vtjwPqOs67tfueXU1msKLlk+ygJpPocezoLrohN78vH8pw77h619MAABgG7G2zdo4C6btTsm5F7ZZibEcK013vGQxcwrp1aM6vNOWPSpSGPkDsSwvm/q74tknU3peTyDvF6tk+jsWfBgIQTUAYLtohzjaZXOt82jaA8aTSbVCySmPlyxmLory0pjCG/fbxT/e+p7b31jG8O6iM+UBddMz7X/m4SofJ+UXuG+u/mEnVBrZZfWalQAAXEjUjpW9HEh3Z2bpLDoF650eLC6GejBocqaXXfklpXr52M1v+POijPXbUwwX0TObP23Uw5GfXDg1+7OYXeR9ZudOvxKI/wnI9h37DwCwVTXtlHUOWds1c9HO0F+YzzcswSlZR1o9GoZ62kc1GI934s6kWFofw4rvU8bstHfdG9sDdV2FEZ+6Tpt9YdF6q61X3z/da26X1DFepihXAIDzTW1RG+dYG9Wdmx+3WdaG8cXD01etDkKqCKZNE+fMxhD22nc0r9LUJfDJoxbqqgrDxUWl2B+nR/tJO86Gf3Rm8pVAunOaNLebwsQyXxWE4BoAcE6pzWmDaOv8sTbJ26jZOU0zPl46X7lKjRjN06lZkKQdNVha9FjJF6edypf2g2LocFWh4naFFruUJYnRh30Ml5dDNRw2mTgtTcBsY8+6/Rl98tenf7sqiILsstsLpSotq9DysJDmOQAAnGnWxqit8b+gqu2xNsguf9dVm2RtU7f9Un3TbuE0aVdZbGQxkn/nztpzaLdE+7P8FYWK3KVatG+X5TXwT16rR4/5nALzwuXe6Nxr3ZufzePTdu70ngEbo1aoIuPyhACAM05ti7Ux7VBEa3usDbJg2oJra5vaXmu8ANqv9agKgyOKjexCBHC5LKWOYppL7CPadN8/cjPaQcNji2G0ssKnsJeqqbfsm7D5kns7wszui0Pfv0094/mOCg4A8EKp7bDmw64XbW1K28bM0MacOYqBLBYara741T3GDTsyixFT6hQhhme1b0YEjevZp47V558Pw6UlTsQzSeWsveye9x5Y5bdzp385pNPv5cpPuzv3cjcTAGC6Ne1B27ts38/pNJe6m7nYeqF35C8YdrvexhDTnEHa5xYLWUxE7/4GHkwrhg7h2SKF+JSWRhS9DbRDbKzQ6tGjOaj2k5O9dMZYYG3j21T5WXBtly6yL4rYuGu7cYzNS+td8MpRn469Ls0VKh+OAWAbszpedb3V+TZZG2BtgbUJ1jb0FnaE/vycfwHe2o5O1+6LoLZCbQrDCc8g25eaPJhWLOTfLWP3rpN3RxqpyD5VXve6179D++v6WBSzHqxgjXZMsltL1pWShY8JnuZ7159NVgm2XyCxitP2dall67H2qZPn/kWSyUPQllk78QEAF57JetzaAtXz3gbYpPbArs7hHS/NvOwpuLb22NoE6v6zR8fFgumVo0dCtbpKO7uJ5sutNg7mK+V1N9/8GhXfm4ui3EFX/iZUgOx+7fbJzE5wD+ooVGddG2DbPvdKtK/JAm3LK1WAizz0v/3THscEAC4sXs/bl9QtgLa21TpOuhY45yDaxkDblaIs7R1atk3zXJxdPmZ6eSUsHz4cqsGANvYECu2XFNLhVMTfL1/22tePtKN+suiUl/oX8HAcK0i2b+xSMYX1VHetp1qBHM4pOw5W6bY9Fh27jqgF250caLfHhM+FALBVWU+I9UDn60L7pKDZh2/MzYWu1enNXylpZ8+P9n4cS4cOeexDMH1i9iGvrtJ3Ywr/MoYDB4ofefixexWQ3OKXicPJqWD5rUr9MnAzCt6soBHBnXeKotuj4KlR5Zf2qVSmUzVSga81t/I9cayoJADgDFMdO65mVcd2ivHwPfsiYeFT85fFZivq4q3A/tKbwnB5JawcORJGNsSD3qlTsnJdjarPPLd89G1luPfedO3Nr3+dPoa8IhYl46hPRfvH7l9vtye3AM2HgWjCeWaVczvZ1dXtz4g6LmVXk/WA9K0XpJ/H31nPh03Rroed6/7J4U5U8gBwAk1dORkptEM2/IuDNmTDvijodyTU1J9Rvau61784uDZs0ns92wnnjx0LHT8b1mqB9PjLhzZigWNzUrbfUl0f0tnw+/f9xq//e79A4/Wvf8OiTpLXdXq9l9FLfQpNAbP9VA+r5kuLdSiKZmwvBXCLaIPrtfF56yYLtjtW+ecGwL/kouDb/gzp4/T0HGeNh6a28Vh3dDnWALabic6FdfVeU596UGz1pndUKHC2SQGzd1qM69JmagPoph6mxtxC7Hhqsr/gDo4taToWhkvLoR4Nx8cbJ9dRGa9H1RdTGf7PR7/0pUfGe+xHfuG2f6qT55eLoujw5cTT1ARaVnH05uw227kH1CoQ34Psx62rqSzaEyAfr9o/HPnwEM3XTXYs7Xj73JL69N4c/1QnvY6/whoqIwBb1ca2yeorTW2vsddek8s2tUGxBdVFqYavWW63l/Grbnx9bB12TMX+wm5fNrQb2A0WlzyQds16nJyV+zqlkQr9v/jjuz/8D7SouLrxstd9f13EeI0+fd5oAQROg1UkthdVMIery/5nklzx5AJpaVxI7Hg2PTDWg60PSv6lR7vCSHOVEZvseqfe62K92d6gWMOiY+3Hvmlk/OVyHgCcd019lNuopp7SlOuyXOdZz7P1urW9z12bZmfXrrTh9Z9dbUPPtddpXhoXDovv6tEoDJaXw+qRo82dD5vhHTbhtNh3ARRRf1rnz0dv+1t/8aDlrdt7+95z+wdCp/yXdt1lvHg2lMDu2GR3cGIYyHSwHmvrqbYPV96jXanS0nlUW/4o93JP9N8AwDnhHTsWPCtwLiyAngim2+FtdP5MgZR8qKoN7RgsLfnlgDnqL57d6j7Vo//23rs/8kHtR2/cxz3U5uo3vv75WFW9stN5A8M+XjwLnuxPKXZBdC+0VonZp3o+AW5bba+P9fbY5L3ZbS/PTNPL4+MNm14em/zb7rlB0yv4fxtJYufmcaWEcgNMrw3tcV5SnVNaj7PqG9Ul/h0QG7/s9YzVO7OhZ18KtEvRWQ+z8vxL2U0vs7dJBNPbl7VJfmyTX7Fj5cjRsPz84VCtrHqMwlF/8azdDqm6K3SKT9z+xS8+02Qfv09vefdtby6K+Gta8/12MAisX6Rmv3mvgAVOquxyQJWDKivsvgn7d/trG6x8wNcd93x+abL/bZ71Zrc93srzHm9Pa24Rd5vfbL/RupO6/dkAtoaJ83azM7jteFE7rLkFvNabbMGR9SjnuedvHFqo+bq01QS22OadoL7ANuJlwA51CtXqwANpm+rh0Hun/dKxXhyaMoEXpI2JU4j/WWfgB+69+//+XLPKHbdX9+7f37t0duFvac0HY1Fe7o02J+KLZztfu88qP+sRaMfhek+BjUlregnYz1Oobehk8kS003Vd0NzMx2Vks2V/4lreCbffYNNqdeL3AnACm5xPx+fY6aTzSdPkfGPexu02rh/PLbC2s9YDbX+aW/dzN/m9sI015cM6XmxstF3S1/5CbkG0fa/L8vyL81ZeJgsNXhjbz5qlVD9RFeG/u+raa//tPXfeOcgrs0337oEDofj0w7f9k5DirbEsLvMeM7x0FtRoZjvdA+qZvl9uKP/5Pw8VGBd4KkWYiQpw48nqJcTKiZUrm7xn29I2y73aesjrmqlZmZ/fzNeW/dHTtpAX2+Xxw/GopLEdtGV9o8ny3TSqa3kWzLTJnPDgNyd8suXcq5zX5WEW65eV8LTP87PXGf9mJ/odMV2srBiVB7+Er00KntseaQuojW/VbouXxM5T7eentNPv3rO8+I/uueee475seMI9ve/WW2eqVPxznd4/VxTx4nHjizND+9N2qfdcK7j2C+DPzDCuDS/dJmUn5+QguR1KYhfuHwfaHnzb+rzsw0wsv1mXtzvBB2vbZsK6pQ3rgPNmw3lx3Flygjp3XB8301pQbMFvk+9DMvLkXwD0bXytvYI/Gs4NnAltHW29z8OVlXz9aAXRys2lzcohzhg7n+u6PqjkJ4tY//177757Ja9Z76R7/a/dccfc4ZXhr6ha+G8UVPe9gcVZY9Wv9Vq3lymyL5mc4hAB51Tb850DbNUH415xpZu5JbViIhC3DFvvL6DsJp0fgDNMdab+FxZU+JTz1gXGtuzJvDzOb4NhmzxIti8MA1uEqsyR9USvLIfRsqaB3R68WYezwuqCqk4rMaZ/cVG/+z//+7vuWmpWHcdqlpPad8cdl6bB6A61o/+LguoiN444a9rKXJN9mdGuf+zfztbkvdfaJMciHAdsAU053LQ0nqqMav044PZNm+W2dzxn5e3anzDevlkWf05OrOX73Lb12drzT6KtDG3LU1aML9W6H6CFl/JD1701LdjrnPrtviQv9OXzW9Oj6rVcx3lGM7c8C2Q9S/OYX9+30+Rpe2i2sYd2Xc7I/z3ZBM0ns8n6cc6pngucCyqHVhKt/qqrURitruQvGa6s+vAOOwM31oM486wuUTA9UvJAOdO569677no2r9ncadUeb7399qs6dfi5UId/aGOq7SCOGzycee2+tZOqaC68b7c2ty819uyLjWtfaDScWNiSThWcTJZZT06EvRvWrQuINynrOcc3nLBhWc87rt4abzKRb9s183XWLdtr2dybPf/veTaTJjfEdtXY8UvtXmrTa3nt6zWNq/7l/Bxwrt/2RNbW+vZ6aJ9n8tom0+X0eNFMHscm7Y/jbEs0+W3eeJ5/94mMtaRY0t/VZPaGcuNLaw/Z5O9hj+NVk+kT2HhcgfPMPwR6mU6hGo7yFwrty4X+pcIq1PXI723QdjZ4Ed9wnuDMaY+HjZmOKf7TUTd88rMf/vDjzeoTOu0j8hN33HHRYDB6lw7mbaoi32hBXv6khLNKJ49X/3porxTigbX1VtvVQppln+xLjePtaTRwgTvNBuOFNCubBdTZWjB8onNn/XOV9kX76Wv5lmp/H9v8+LWNiWR+gjIm816I8Q5oEvY64zyTF+zRV51oM6ecDZkn6vHN2e26Zj65abN+MutkTvvtU7fhAjc+pzT3LxSOmiDa5p62eXOpO/t+izbPp9Ppnk14sdrYVnv9C0VKHwmx/o177777cLP6pF7w0fnR977vZ6s6vU/H9Rb94FmC6nNMjYk3J9aoFGXodK3XOvdY2+X4xne+WjdesNkewIt3lhsze3U7S9u5aX/iZvkb884a6g7gJdBZmv/rVFL77d9Dyd9F8WC66Y0ereYeaa3Qxs0H0bNc52C9JpheVo33Ge37D/3JRz/0m82q0/KijtaP3XbbzSoH/yCF+Ld1vPvK4qifL22ALXZLWQ+sbcx1c61rD7BtJScoAADnTts++4fSHECPBnZ9aAXPFkDblTkUXNM2bwn2eWe1COnfpE783//4wx/+YpN/2l70EXzL+963uzNIPxeL9D/FWFyVCwy2FvtiY9l8qbEbOt1eKHp97722kxsAAJx5flk7BczD4aqCZ+uFXvU7FRIqbUH6MKPj9Xgs4v/arYa/+Ycf+9hzzZoX5CV9JLLL6h0ZpFeHNPzFEIr3Fp1OtPE/2FraoR95XuQx2N6DnXuxO0rb5aLWf5oGAADHaXqT/VEPFjzblwnbLxJWg2FIioV8eIe1p9a20q5uOUWntHHrdoOFjw5T8X8t1atf+8rHP76Y175wuVS8RD92++03DUfpx4sQ3x/L4vutB5TAeotpg2WxwNqvGlI2Y639CiKlB9ltsB01H39xon0uFQIAYFqsC5xz2sdBN18g9C8RKm2XtmuvwlHb+GilteDt5uRzsTXYxRz8ONXVfbEIHxrG+Eef/fCHH2hWv2hn7Ci/4Y47unPLg58ORfE3tfgjZdl5uRUo+6WxBW0Ikm2sdalp8oohPv7aJgXdvmzBt839GRmBNgDggjcZPIu1aj5EwwNlu713nluedRhWzdyvCKFps+AbW4t9z8yOjY7dt1KKfxxT9Tuvmu39h7vuumvYbPKSnPGj/gO33rqnH8r9euGfUYn8nqKIe+wN2Cc3bHETQbYVjGg92J2m17oNtG2yQmnBtY6rXcpPD54eVyL5RTwJAMCW0rZVxto96xTyO7sqaLZl773Mt/bOl7Cz3uh8TWhF0Ll1s/avmWNr8++N6bjWdXoyxvTNFMrfGnTSb3/+Qx96qtnkjDhrJeFt73nPJYOi80tK/oKma1X0uh51WcHFhaU5ZvZoBcaHitgYbJss4PZ5x3uvHRUNAGArsoC5mfusqpobqChotqEcllYQ7b3RWj9uxWjPLjx2zPQJSQZaeFTLH1upZ37tCx/71Rf1pcNTOaslZN++fZ3B1S+/utMLf1dv6lYFX9f4dasJqrePppKxRx8W0gbadn1su6qIBdrNn1k47gCAc6ppe7zH2QPmPO7Zg+fRMA/raDaljdpGdNwtJtEx/o6O6sf0Memu0Ve/+t377rvvjAzv2MxZDahb+2699eI6dV6h0vqT+oHvKnvdV7aD9ynA24QdR6u4NPlQkIm0Fep2uIh92dHGatvcvggZo4Lt9vk2m0gDAHAcj1yav4Qaa2/Eh2wMbbzzxBjnZvLA2doWTTZv0z41z8cFzuINH45ahNFg8A3lfEJx5h/ENHzgM5/4xKG80dlzTkvRm3/ufVf0Z8JrU53erB/8V/TT39rp9fybsoyx3kasgrKZJi9gFlg3hdzGXHuPtabClsvmC48WdLdz27a0nu2meE68nmuWAQDbVBPkjoOUNmhWrOBfDGznzeQBc3OljfHdCH2ee6et3Ri3SYYgetuwmMKGnSqI1jFOf6as31Vh+PxKjF/5wt13P5m3OvvOS4nat/+XFsLM8o/WRfgxvfs369d4dafXvdhPAD8JCJi2HT+kuUJzzTH2IHsyqPZgugmuC5uaYHzj5D3ba+Vk4+sCALa4iaC2TSVLNEHwppOC5rq92oaW1wXTCqDdZDC+9oBtxP8S3sQCo+HwsFr++5X1+VjVn4475z5976/92rFm03PmvJeyH3rPbbconvpZ/So/olPpshTi5QqqSv80SXA0Pex4N8k2KLYTxYaFeHBtQ0Qs0PZ5TgcLtq3itBMrPyGnfe4Z9pBRlgDg/LA6eVLbvjdT29bb3HuVRzlI9us8W+DcDNmwq2xsHjRveH1sW22brw9TVQzpaS08o09afzIqOr/52Y/+q89o+bw19lumFO679Zf2pLTys9oXP6/I6iZlzWmndTTnTME4ILZHKxAWQnuQ3c1XF7EA2680YjeosQDcAm6vZHPxGRciT4yXAABnQ1Nnm8kIx4PmNlC2nmVLK1C2cc8eMFvw7P8m623qbDj7xGV3DVxSmfiGCshvpO7O3/qTf/V/PJFXn19bqZTGN9xxR2f30lJv2O2+saqLn9G++5sKjq72P/NMnJzAOk1lu74wK+C2ILsJrseB92SPt/25SP/WlSzKGQCcng2BrtWmdgMU/yJgGzDbFwQtYG56ne1ydG09S92L09EO76hGo8e18O/Ucv9Wr1r9wsG5ucF9d91lAfaWKDxb8mPf3v37e3t27tw1rIqrdQa+SVl/Q7/o2zrdbs+/iECAjROZLBdW2duJaMXck3k5L+ZL+bW923Zt7Txvh5fYWO2JL0a2NjYElEMA24HVjY1xaiLP5DHMlV9BI49bzlNl45c9PfK22WtFqxst7XWkzdfyxja8PmDaANo6vUbD4UBl6I9SKH6nTukL3aL6zjNLSwfvv+eeQbP5lrHlS/Ob3vWunb3Ye5X2600pxNdaln7r13d7vYX2W74E1zg5q8THqXX8xLUvRk58+dEqeV+OCq6twre0Bdi+XT7J2xPet2/mvm1rokyOU5RTAOdSUycd19BP1FUeALcdVZqCzZXXdl75cpM33q5JW5123HLzumbdz52sH4ENvE21Ti21pcPV1WPK+aIK1BdUar5cl+GBwcLC1//8gx880my+JV1QJXzfHXdcmgbVm1JdvVkRzGv0y9+oE/l7y05nztaPT2rgBVETkP9nKkdZPj08uJ4IqNvg2efWo+3pdq7n2LxZP05r8sDb5rbsr7zeZEPkxr8HADSsDtlgY47XHE17aO2ip9v5hjxf3jhtlt88x038DuPUJr8XcDKTHVHVaLSk5LdUxB4MdfpK7JSfj73yz++9665nfYMLwAV7BtjNYlIqflLJn04h3hxDujzFsFNBz0L7prwCAM6UpjytK1XjMtYEyZ0ccNuFatpP275sgbelfd4E3/aEthFq5m3l4mybZu4m11G2ge1rfK7rPG9PdZ3znhyf+xYQt8km0WzTBsF5DLOmdtnmG/LWtZMTdcw4NVnvAC9R28Z5OU31sZjCUcVwTymG+7LK4u+mavD75+ImLGfDtjhTfvhd77qyKHs/morir+gI/biydutgdaMibh09u2AxcH5NNlp22qlSyeO0LfDOgXZhFU0zXwu+bZt2sgA7f4ly0xOXhg+48KyrG7K1HKXqPPzChl54gNwEwrVfXi4Ps2ivy9wGzbbtOtQN2AoUQacYarVjdvvvg5o+rbL6u6Phyn/67Cc/+bhvcwHbLmdZ3Lt/f/fqfr+73O3Oder4JtVBP6Gq6B0KWl5pn4jaP2EBW49Ow4kzcd1JOW4IVQXZZgqsFYl7cN32fntA7r3e1hOutDa0YNyGmLTjvTc6vglvbNK4AziBTc4ts1muX195fMOSSnGE0n4zkhwIB79hSQ6WPTBub1QyeU5OpNedqZy32KK8jdJ5YjGYPhB+Q+fAp2JK/3EUqy8shLD43dXV4f333GMB9gVfiDevDS5w+269dWZYlrs7dX1JFcL1CkHeHFNxiw7oLZ1er7TD5hWaVUJURNiKTlQuvQHXlP/nZU3jtM9yXrPgSQ/EPd0E2Ja2gNvSbdDd5Fk6z+35NtfkY8P9Be1hvRP8rpvmcr7hXPECvJ7lWAk8bs0m2xofQKEymwNhS1uQq7SVY8/Py35nvyb4HedpsqDZn2NzezXL9xfekG7mPnlybd2mTvD7AueVymX+C6vdByLYrcArLf6pzoTPVCl9vjMqHhrNFM91q+rgvXffvdI8a9uYirNy3/vff00YDr+nDsXLVUG9Qgf9lSHFVylw+N6y2/FKy3sGJio04IIwUV6PK7mW4TeNskDaZv6gmeZW6XlWTvvyRP44z5bG6yw5udzM2+DbtvaE5TXbjvMsuSGdX9A2Wcs/mVOcmydf2/CNTmtLvBSncTxP44hnp1k2chBq87zseZPrfEWz7LNmm03m4+0n0jaz4Di/hC008/H6Zp5XNHmWVtvieZo2eSvrsk7nvQJbhcqr1d32l1BLV8OhnQffUqG+X/MHVJq/WcT0rTrGb//JRz/6WPOsbWvqzt59+/cvhLmLvq8O9et05F+jQnCDKrortSeu0s643O62570RXhkyRATbkLfy2Vpqg4lt1ljlabMmMLYx3ZM93sfNbVut96dOrGuW7Z/Pm+A75Rxbmf/7Qs5pFny7nMgPa5s0+U7p/D9rn9PydRvzJpY9edwWaOSSocdxEVlLr2WNU87q03Z/5jVrzzEejLaa9KZ57fN8cX3wmldZx8hantfjE9v4a+aMJq1naIo2r62+b57jSetxztseZ2OZkuNyNtkGuNC1f7G0uthuDa/T5RllP64T4HEtPKQV/yXW4cuj55/96md/53eO5mdNh6k/4295522XpYXiLUVd3aKC8APaITcqe1ZV7LzScyo0vo9yvbpJxQpMsw3nxCnPkJOdQzrT7IY7fsq1PdwWbfs6VeDjoSnNsk3+JEv7Rj61ybytL/ncUzZ0ZWKbnD+xzXiFTG4rHvC3C+dK+wNzBeTJc8qCyybpP3/i98hBp61vtmi3tWPcHGfP8cUctFquB7J5ja/L2048d9yhofTEZOvHY4p91myTn3m8Uxys49ae84MLXAB0XrRnhs43O+OWYkiLWlzWwkM6C79Qh+Iz6ejgc3/2/3z86bzldKIGmXDgwIHijx9//IZ6UP24is0Pa/f8kArL1VrVtfVqoG1/sc+AqaCmIzWnu5361rBECwybbFtu1nuwrUcP7XxTPfg6W5Pz8nP0v31NX5ODwZzKDVe7evyBwIPGdq6f4RspR1Nes/ZzPTG50G7UzDxfed4s6oXsubZmcp39HPsd88+xdTnPMywPwLRoYmg31OlvvdB/qtrhj0OqPv2jL3/5g3feead9tIZQPW6koHrfww/3Zkc7e8PicHe16F8fQvUGrXmrGpk321VDbLyQlbF2aIjKnD8VAM4oC6iNVzHUMwDOEusgsH/NcA4bAlWP6m+kIn1ecc6fpVTc1x0tPzxbXDpY7hwZ3Hv99YNAML0OAfWpxX233npRVRS761HcXRbhCkXSr9Keu1mrXqc2bm+33y9ygJ2/2OhBtgfaAAAAW4gFz+3kQ+mKMBysVopbvq7pS4pvvhxi+npVl08VnXQwrK4e+swnPnFYzySwOQkC6hfB7tI4KorryipeV8dwncrkdaFO16pwXqvypnlxZdntrguwCbIBAMA5NRk8NwF0NRxYTPJESPFRRSePaqNHFZ48UsTwSFWnRzpl/ci9d99tATReAALqM2D/gf29p/5y/qbUTa8oUnxFnYrv1Z69RqsuVvndrUhaU9xVdPIl+trg2ucAAABngAXNbRBtIV5djTRPh5Q+qJDjoNIWKD9WhPStuk7fjHX85rPDxQfuv+eegT0fLx4B9Vny9ne/e34ldG4uinizwubXKuu1FmSrQPe12/sq65qHGRV6PwYeWhNgAwCA02XBc5NMLqwquaKlVa1aVXBh13+2S9l9pQ7pyzNh9OU/+PjH7SodOMMIqM+d+Ob3ve/ymVF4fQr1GxQ6f792/hs1v0qnQ0frLZrmeAAAgNPlsUMKaaQA4vFUp/sUU9ynaOIvlmP9xS/cffdTzTY4ywjgzrF3vOMD/SNXLfZmh8Pe8rDbL2fKPUWqXl3X4fX6NHmzyv3ri05nl41zmryFrc8BAMBUmRzG0cYG9Whkwzi+qORXiiJ9sY7l1+rV+oluXB4MZ2dXdz4+P/jUpz5ovdU4Rwiot4C33n77jjjs7Op1hruGo3BxGcNVdYgvjyG9MsVwkzZ5ZafbW7Bv4tqNDfLl+vINDgi0AQC48K0Fzu3dCHObPxoOjmn1AyH59A2t+laVwuPdTji8shoPx5lw8LMf/vBU3ZVwKyKg3qLe9p73XDIM3Wt1hF6WYnqZsq6KKV6h+RUKoa/QgdujiHpP2e127QRsg2t6tAEA2LrW9Tg3aRuUMVLkHFN4Si34Uz6P4SnFAE/qKY+r/X9M2zzWDcNH//BjH3suvxK2Eh1FXChu+flf3NXtDm+s63RjVdQ3FHW4UUfwGp2MuxQ/79AmO2JIO3US7iyLsmMn6TiwtiC7mQMAgLPMAuZmnme5TU5VNdTi0RTiEZuHmI4pgD5Yh/CYnvBQMQoPxyI+uLocH/zcb3/ooD8ZWx4B9Tbw1ttvv6oI4VVxVL8qhuKVoUivVPR8Y0hxQRG0feGxoxO3q6Pd1Qld2kEnuAYA4ExS65r/e/NqobMehgqjLYDWFCvNFUCHB0NdP6BtvpFi/MYoVl//3L/+19+1V8CFi4B6+7CPviH8yq/4MX37t789OyqK66tQvjrFYm9I9V59ON6rLb6nKMp+OzQEAACcIdYrramuart03bfUzt4fi/JrdV19PdTxaxfPdx/+91deqXXyK7+Smt5rGuNtgIB6Gztw4EDxe1870u/PH+wPqtleb2bUC8PhQp3Ka2OdXpmKcFNM4Sad0K+IZfGystNZf2URvQaBNwBg2rVjnX0QhyeV8rsODq3dfER5D9QhfDOm9EBRxm+Euv5OGHWPDeLKYH5ubvXYwYODn3r1q1fvvPNObYbtiIB6Cu3fv788ODNzcR2j3UL9olgXFymMvqSI4SqFztfFOtqXIS19VYzp6rLb67bfNvZAu5naNAAAFzbrWc6BsgfO7dwuU1dVYTQcrmrpu9rsca15PPntuqtHYgqPa6NDIYXDdSc9rzb18E9dc81hAufpQ0CNMQu0n5yfvyrU5ZUhpsuUdVkM6XJVFJeqqOxOMexW5bFL63YrjN6twnNJLMrZoizHPdrjIHtiGQCA884C5HbeBsyWo/+1gmYFzktaeE6t1kG1cwfti4Jad0jLz6kte1aN2jPa9JlQat7pPHHv1Vc/Hgic0fCyBZzKvltvnanq7rWqYK6JRXWNSo5dyu9lipftTo+XpJhmtW5ORWpOgfecAnFL52Bbxj3ZzZyebQDA2eDBck40szz3oDmlJbVfS2q3ltQMaR4URKdltVvPKe+7KdWPpVR8JxXxsU4VvjO7a+6xT32QG6Tg1Aio8ZK95Z3vnJ3r77ihKsKNoYg3qEK6UUXrhhTjDSpge7RJV1OpELrUJ/xSwbZF2aVqucIrPIJrAMCLpnbEohm1JQqYayWrZFfUiKFSpt2S23qRB2p/nlBr86DyHopF8WCo00NlFR98anD0ofvvuWfgLwW8SFYEgTMhHjhwIN5///3x6b1747EnnoiXPdovhpcdXkjlzHVVqF9ep/rlqtBujDG+XPWegu50bdnpFO0QkZanCLIBAJvxoRoTbFlTVVUjLT0SQ/q2Qutvh1Q8GFN8sOzU3x6urj565XC4+OCuXWnhyivT5fffn/bu3ZvuvPNOa2xocPCSEVDjrLOx2cu7dvUPHyv7ZXepP6r7vU6qeqGOC3UZrkhFdV0RwsvqOu5RnbgnxHSlCuZVKp57Ov1+DHardavvcu+Dv2YbhPsSwTcAXNjaILkJji08ybN2OYThYGA9zk+EFJ9Q5hMKnJ9QK2B3EnysqMMjqUxPxVG5XHeq1W5ZDqrRaPVYvz+48dCh1XvuuceuAQ2cNbmUAufRG+6446KFxXrHMNTzZbeeD3WxoIpyPhbFQl1XF6ky3a2Y+lLNL1XwfKmq10tUcnO6KHaXXRtRomfYVUhkHGy3gfZkGgBwTnlAbIFxXphY1rxQ3a0KvhoOrJ5+Viue1apntWDp5zwvxmcLpatQHy1jcSzFajEUxbF6WCyO4mCxrqqjf/7rv253HQTOGwJqbHkKuLsXHal2j7phd12E3ap//SojRa3lkC5RIb5YIfNObbpD6R1ap3TcoUp5hyrlnaqMd5Rdu2Gk1npwba+qB0t70h/p7QaAF8KDYk+0/z1vnG9p1anVcJRSTH6b7Zja223brbeDpY9pm+dTiIeLEJ7TU+wW3AdjHQ6W3XBwmNLBK48dO0gPM7Y6L/PAhe4dH/hA/9CRI1d2RmFPtxuvqOqwJ8byCoXM9qXIPTGkK0KKMyrxfeX1Van3Q0x91fI95XV1Ilg3d8+uOWpNQRNqZznS9qTJixPrAWA7GQfKDQuMJ3gdaR0Sqbaa0L7M57fX1sJAm66qXl1V/bqqZykdlvT8p2IKT2nbJ/XsJ4tUP2nDM2y5uO6hJ+69814b+wxc0AioMTX23XrrxUXqXp2KcE0d6qtTla6OMV6RYrhMEfJlCrIVgIfdahDm1FJo0SPrQttENR4+z/mxUIbWxqJ5aQDYHixKVpWnOs7nqgNrrwFDrG2l53h+OqaE9Sg/pWc9ow2eUd36VKzid1ORvtMdhe/s6IfHf+fDHz6aXxjY3gioMU1iOHAg7r///vjgrl3F8qFD8do9e+LykSNxdXF3HO5ejOXiYmdnv79QDdJlVUiXp7K4XE3J5Yqm/UY3akUuDylerkbkMuVfURTlgsJrf3FrcsY8mZdzcmIdAJwzqp/y/0yVV8tTzXKqa5uet95k1VcKkNPT2uCZGOPTdYhPlwqai6pQun667MdnVlJaWu10qu7B+dSfP5hmd+5Mjz75ZJrdtSvdeOhQfc/evYmbnmCarJ1ZAMYOHDhQfP7gwe7yk1W36qZuVRztzhZFN3U6nTrGbhqEbh2HNlRkpi66F3VG6ZK69PHcl8SULkl2s5v85Ukth0v0kpcUZXFR2ekqwLbOHfspemjm64JuzdvVx60DMH0U9E4Gv5Pp49dp3qzyL/rV6aD1JIdQ2/xZBcjPabWW03OWX2hZAfNzcTg6GrphJabeMFTVaFCnYZwJwyKlYVnXw15VDctnnx196s1vHhIoA8drTjsAL8X+/ft7T8/NzQ3Lcq4/Gs1WRTGnwHuuqOJcKOJsrOs5hcQ2lGQhFXFnTPGiENOCTsF55c+nZFc1CfOhjvNq6BbUNtr28zpB50MsZi0QtxEnTZStl2kC7GaeZyda1ywDOG/y+euJZra23OT4f0+165RhVy+qhkM7ke222Iv6iL2o7EWlj+nDupbtbn/K07LSmoejqgqeD4V96a9ajKFc0of8pTqFpaJMS8NRsVx205KC5KXl0c6lan51+b677tIPAPBStGctgHMn7rv11osUcO8oFEhb4B3qeiGW5XydioU4SvOhVIBtAbWtD8W82lcF32FGjWo/xdhXg9nX+hnlaTlpOfajfcnStwl9/Qgt2zz1Y1EWRZFvAa/lJuyWjYG2ljfkrNvGU2sPwPbWBLXrGslxoJtN9gaPaZu1LEslnd61TXbf61Wtzl/aC55e0QbNcvBlfQAe6Hkreuqqzv9Vvd6ynndMp6J9uU9Bc1osLHAuimNFVSmgtiA7LtZhuFh3u8f0Okc/y7hl4JzbWBUA2ML2HdjX6Tx47UWD1N9ZleGiMtU7YxEvUiO8U8H5zjqFi9oecAXYO5Vv1/H2Swpq6qht74SYOjr1SzXQpSoARdqpVINcqDEvFCrbreFtXmhbW9/kaW5fxrS0NtwYWBxnY7A+Yd0aXzjxtsBpmyiTpyidpyy//lcdPegx38bavpgX/EL3lef57aZCpXXKizlP21iezi8FzmGk82SkF7FLvQ2Vf0R5Nj5Z8/S8nnNE5+eRlIrn9bQjRZGer6p4pCw7z5dFdWS40j/yme+9/HmGVgAXjlPWOwC2h3233mo92hfblOpylwXiVaoXYh19iEldpAXrEVcgMKeaYUHhw7zm8zHYMJQwn+xmOzYEJS8vKDCwSw1mzd+oFXg0dYpfI0X/m8jFropis7WscX6zpFnOknECOAEVpZaSKpyeYVefyDxHBSkvKz8nNMsbNpvnJ9vWtuxXt7DLwKVwTEvN0AobVhEXlT9Op1gvFnWy4RbapjhmQyr03MWQRkdD6B6ORedQHQeHl7vdwwynAKYDDRcwXeKBAwfi/fffH5/euzcee+KJOHm1E9ugveLJ7qUlXx7s3BmHKytxtLoadw4UU+8KYaj0oKp6M73e7GBULJSFDVupFgoLzH2YigXiFoAXORiPORhPdZoPhdYpWFcA4sG5Ypg5BTCzClS6CnC6KaW+4vOentezoSrWL+7RTiuHPp48pTZ+OpUm3HoxTu/1xw/nQVPNn6K2P8Xqk2s+N52Mb3Ea241/k4lNLamyE2zUhKzqeA2UqcA3DlS2hnrdJZWpJe1hBb5pUeVvUWVI6drGFnvgq2mpiD7ueKlKxbEiVIt1GZa6dXms6qSlqiwX43C4bF/A6/b7qbPYTwfDwdBRujszk3pHjvgBPDg3l7oHD6b+/Lxf2cLy2qtbLFx5Zbr8/vtTc4ULW+frAWx/p1O7AcBJ7d+/v/xaCOXOlEpFw+Vyr1f00s6yTApTNK3MpVKBSllo/VBTpyiKmHparsth0Lo4KuoYtbqj+FnpUSxK5dZKK4Qqy1HoqrbqxlT6jXgUtPfKsuoqKFdeYcF3V6FzL9V+gx67+kovhaIbitRTgOV5im2a7fL2eTs9x+Yp+Osqrra5DYnRSyS7znihoK0IdvVxhfZab+G99bI362xIjLazHvq8ztN6TbtWeTNMxi7pq7l+Ucu37fRcW2Ovacn835dyWgu+bNq5D0Bo55ryos1teS2tSZ9NtOs8BLVMpaOnbViC/a3AhjHYUILa1mnZcj3P0trG1+lF7E1rrr1quXoNf45fj9jmaaTf0m/qoW2G2nqgn9Hc5EN5sR5qW7vRR94mhaGeNdT78e1sG7249d4qrx6kMr+WDnh+Da3TL+7bWYkoQ6iK1Kl17OtYVHpDqS7q0tOVXTNZ6zsxVvqlKz2v0qezqi4KT4+Wy6pXKRyPZTWIR6qLlDdQATrW71d/7corqzsZWgHgJVJdBQAXlnUB/OWXl93RqCyqqlxS0G6BexiNOoPUL8t+8iBeEa3PB7Vi+Y6W9VwFYZp3fJ0t2zwUdceCYLuPj0I0xe9FLG2ucL9Qnt1AubR1CpUVt+a04lXfXnml8pJ9VrC5ha6KHvVivk6xdpNWeGvrNCnHYlx/vsWvvl6/QLu9lhS5Ky21baB/imf9R9pP1cv70xWQNnkWB2tZafspFkkHhaC2naftB9v6ZvvK0r6tv0kt523zulofb/Jrxlrr7NeplLa58vSpQJFsDmAtmLW59t+oHOVlC2QVE3uQGzqdkS3Xq0XVjyuVfm5VKdgdHS2qoYLchXCoCnNzIwJc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MA5FcL/D9Z3TgCXveiiAAAAAElFTkSuQmCC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 descr="https://powerpoint.officeapps.live.com/pods/GetClipboardImage.ashx?Id=d6a73570-26af-4a31-a855-458e16868456&amp;DC=PUS4&amp;wdoverrides=GetClipboardImageEnabled: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-2628900"/>
            <a:ext cx="13694864" cy="7113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895" y="-191829"/>
            <a:ext cx="3791479" cy="467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541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Kirton, Janelle</dc:creator>
  <cp:lastModifiedBy>Kirton, Janelle</cp:lastModifiedBy>
  <cp:revision>2</cp:revision>
  <dcterms:created xsi:type="dcterms:W3CDTF">2020-11-10T19:33:09Z</dcterms:created>
  <dcterms:modified xsi:type="dcterms:W3CDTF">2020-11-10T19:46:59Z</dcterms:modified>
</cp:coreProperties>
</file>